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382" r:id="rId6"/>
    <p:sldId id="273" r:id="rId7"/>
    <p:sldId id="338" r:id="rId8"/>
    <p:sldId id="387" r:id="rId9"/>
    <p:sldId id="384" r:id="rId10"/>
    <p:sldId id="385" r:id="rId11"/>
    <p:sldId id="386" r:id="rId12"/>
    <p:sldId id="397" r:id="rId13"/>
    <p:sldId id="396" r:id="rId14"/>
    <p:sldId id="394" r:id="rId15"/>
    <p:sldId id="388" r:id="rId16"/>
    <p:sldId id="395" r:id="rId17"/>
    <p:sldId id="327" r:id="rId18"/>
    <p:sldId id="330"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288" userDrawn="1">
          <p15:clr>
            <a:srgbClr val="A4A3A4"/>
          </p15:clr>
        </p15:guide>
        <p15:guide id="3" pos="739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a:srgbClr val="FEC36E"/>
    <a:srgbClr val="00ACA2"/>
    <a:srgbClr val="ADD476"/>
    <a:srgbClr val="0076BE"/>
    <a:srgbClr val="604A7B"/>
    <a:srgbClr val="6DC9F2"/>
    <a:srgbClr val="3C87C7"/>
    <a:srgbClr val="75C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78DFA-8D39-48F3-B807-0D5DF361FC18}" v="22" dt="2024-08-07T19:11:47.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5226" autoAdjust="0"/>
  </p:normalViewPr>
  <p:slideViewPr>
    <p:cSldViewPr showGuides="1">
      <p:cViewPr varScale="1">
        <p:scale>
          <a:sx n="57" d="100"/>
          <a:sy n="57" d="100"/>
        </p:scale>
        <p:origin x="60" y="140"/>
      </p:cViewPr>
      <p:guideLst>
        <p:guide orient="horz" pos="192"/>
        <p:guide pos="288"/>
        <p:guide pos="7392"/>
        <p:guide orient="horz" pos="4128"/>
      </p:guideLst>
    </p:cSldViewPr>
  </p:slideViewPr>
  <p:outlineViewPr>
    <p:cViewPr>
      <p:scale>
        <a:sx n="33" d="100"/>
        <a:sy n="33" d="100"/>
      </p:scale>
      <p:origin x="0" y="-2884"/>
    </p:cViewPr>
  </p:outlineViewPr>
  <p:notesTextViewPr>
    <p:cViewPr>
      <p:scale>
        <a:sx n="1" d="1"/>
        <a:sy n="1" d="1"/>
      </p:scale>
      <p:origin x="0" y="0"/>
    </p:cViewPr>
  </p:notesTextViewPr>
  <p:sorterViewPr>
    <p:cViewPr varScale="1">
      <p:scale>
        <a:sx n="100" d="100"/>
        <a:sy n="100" d="100"/>
      </p:scale>
      <p:origin x="0" y="-5532"/>
    </p:cViewPr>
  </p:sorterViewPr>
  <p:notesViewPr>
    <p:cSldViewPr>
      <p:cViewPr varScale="1">
        <p:scale>
          <a:sx n="47" d="100"/>
          <a:sy n="47" d="100"/>
        </p:scale>
        <p:origin x="18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58B-41D9-BA1D-5EB0D41771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658B-41D9-BA1D-5EB0D41771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658B-41D9-BA1D-5EB0D41771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658B-41D9-BA1D-5EB0D41771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658B-41D9-BA1D-5EB0D4177166}"/>
              </c:ext>
            </c:extLst>
          </c:dPt>
          <c:dLbls>
            <c:dLbl>
              <c:idx val="0"/>
              <c:layout>
                <c:manualLayout>
                  <c:x val="3.5343996062992121E-2"/>
                  <c:y val="8.7890619593342795E-2"/>
                </c:manualLayout>
              </c:layout>
              <c:tx>
                <c:rich>
                  <a:bodyPr/>
                  <a:lstStyle/>
                  <a:p>
                    <a:fld id="{DAD79038-DDA8-4140-830C-C883598B1550}" type="CATEGORYNAME">
                      <a:rPr lang="en-US" smtClean="0"/>
                      <a:pPr/>
                      <a:t>[CATEGORY NAME]</a:t>
                    </a:fld>
                    <a:r>
                      <a:rPr lang="en-US" baseline="0" dirty="0"/>
                      <a:t> </a:t>
                    </a:r>
                    <a:fld id="{F148B73B-397D-4924-A6C1-1BB725CDF93A}" type="VALUE">
                      <a:rPr lang="en-US" baseline="0" dirty="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4471874999999998"/>
                      <c:h val="0.14435155362010621"/>
                    </c:manualLayout>
                  </c15:layout>
                  <c15:dlblFieldTable/>
                  <c15:showDataLabelsRange val="0"/>
                </c:ext>
                <c:ext xmlns:c16="http://schemas.microsoft.com/office/drawing/2014/chart" uri="{C3380CC4-5D6E-409C-BE32-E72D297353CC}">
                  <c16:uniqueId val="{00000002-658B-41D9-BA1D-5EB0D4177166}"/>
                </c:ext>
              </c:extLst>
            </c:dLbl>
            <c:dLbl>
              <c:idx val="1"/>
              <c:layout>
                <c:manualLayout>
                  <c:x val="-0.16855296505905512"/>
                  <c:y val="-0.23540531278264562"/>
                </c:manualLayout>
              </c:layout>
              <c:tx>
                <c:rich>
                  <a:bodyPr/>
                  <a:lstStyle/>
                  <a:p>
                    <a:fld id="{4D2F96CA-06A1-4F0E-9210-4FD8479C9831}" type="CATEGORYNAME">
                      <a:rPr lang="en-US" smtClean="0"/>
                      <a:pPr/>
                      <a:t>[CATEGORY NAME]</a:t>
                    </a:fld>
                    <a:r>
                      <a:rPr lang="en-US" baseline="0" dirty="0"/>
                      <a:t> </a:t>
                    </a:r>
                    <a:fld id="{212301BC-3046-4B49-A49C-035ED47C5E6B}"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58B-41D9-BA1D-5EB0D4177166}"/>
                </c:ext>
              </c:extLst>
            </c:dLbl>
            <c:dLbl>
              <c:idx val="2"/>
              <c:layout>
                <c:manualLayout>
                  <c:x val="0.20940292814960629"/>
                  <c:y val="5.5301239216213098E-2"/>
                </c:manualLayout>
              </c:layout>
              <c:tx>
                <c:rich>
                  <a:bodyPr/>
                  <a:lstStyle/>
                  <a:p>
                    <a:fld id="{8C2D4AC9-277D-490D-AAF7-FAAE6883C6DE}" type="CATEGORYNAME">
                      <a:rPr lang="en-US" smtClean="0"/>
                      <a:pPr/>
                      <a:t>[CATEGORY NAME]</a:t>
                    </a:fld>
                    <a:r>
                      <a:rPr lang="en-US" baseline="0" dirty="0"/>
                      <a:t> </a:t>
                    </a:r>
                    <a:fld id="{B8922756-FC02-4F17-88DA-42468475A477}"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8B-41D9-BA1D-5EB0D4177166}"/>
                </c:ext>
              </c:extLst>
            </c:dLbl>
            <c:dLbl>
              <c:idx val="3"/>
              <c:tx>
                <c:rich>
                  <a:bodyPr/>
                  <a:lstStyle/>
                  <a:p>
                    <a:fld id="{D33F607C-3B20-4D8F-9678-C189C28C8195}" type="CATEGORYNAME">
                      <a:rPr lang="en-US" smtClean="0"/>
                      <a:pPr/>
                      <a:t>[CATEGORY NAME]</a:t>
                    </a:fld>
                    <a:r>
                      <a:rPr lang="en-US" baseline="0"/>
                      <a:t> </a:t>
                    </a:r>
                    <a:fld id="{088A8D8B-831C-4D98-98A9-2AA2C5D9AE62}"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8B-41D9-BA1D-5EB0D4177166}"/>
                </c:ext>
              </c:extLst>
            </c:dLbl>
            <c:dLbl>
              <c:idx val="4"/>
              <c:delete val="1"/>
              <c:extLst>
                <c:ext xmlns:c15="http://schemas.microsoft.com/office/drawing/2012/chart" uri="{CE6537A1-D6FC-4f65-9D91-7224C49458BB}"/>
                <c:ext xmlns:c16="http://schemas.microsoft.com/office/drawing/2014/chart" uri="{C3380CC4-5D6E-409C-BE32-E72D297353CC}">
                  <c16:uniqueId val="{00000001-658B-41D9-BA1D-5EB0D417716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0.16</c:v>
                </c:pt>
                <c:pt idx="1">
                  <c:v>0.45</c:v>
                </c:pt>
                <c:pt idx="2">
                  <c:v>0.21</c:v>
                </c:pt>
                <c:pt idx="3">
                  <c:v>7.0000000000000007E-2</c:v>
                </c:pt>
                <c:pt idx="4">
                  <c:v>0</c:v>
                </c:pt>
              </c:numCache>
            </c:numRef>
          </c:val>
          <c:extLst>
            <c:ext xmlns:c16="http://schemas.microsoft.com/office/drawing/2014/chart" uri="{C3380CC4-5D6E-409C-BE32-E72D297353CC}">
              <c16:uniqueId val="{00000000-658B-41D9-BA1D-5EB0D41771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58B-41D9-BA1D-5EB0D41771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658B-41D9-BA1D-5EB0D41771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658B-41D9-BA1D-5EB0D41771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5C-4F96-BD6D-E9DC408AA1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658B-41D9-BA1D-5EB0D4177166}"/>
              </c:ext>
            </c:extLst>
          </c:dPt>
          <c:dLbls>
            <c:dLbl>
              <c:idx val="0"/>
              <c:layout>
                <c:manualLayout>
                  <c:x val="-0.25000006151574811"/>
                  <c:y val="1.7578123918668514E-2"/>
                </c:manualLayout>
              </c:layout>
              <c:tx>
                <c:rich>
                  <a:bodyPr/>
                  <a:lstStyle/>
                  <a:p>
                    <a:fld id="{6FCF949B-DF0E-4C2C-B241-CDE79C38A11D}" type="CATEGORYNAME">
                      <a:rPr lang="en-US" smtClean="0"/>
                      <a:pPr/>
                      <a:t>[CATEGORY NAME]</a:t>
                    </a:fld>
                    <a:r>
                      <a:rPr lang="en-US" baseline="0" dirty="0"/>
                      <a:t> </a:t>
                    </a:r>
                    <a:fld id="{4CC1B3AB-CB1C-4D73-AFB0-61F8737575F8}"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4471874999999998"/>
                      <c:h val="0.14435155362010621"/>
                    </c:manualLayout>
                  </c15:layout>
                  <c15:dlblFieldTable/>
                  <c15:showDataLabelsRange val="0"/>
                </c:ext>
                <c:ext xmlns:c16="http://schemas.microsoft.com/office/drawing/2014/chart" uri="{C3380CC4-5D6E-409C-BE32-E72D297353CC}">
                  <c16:uniqueId val="{00000002-658B-41D9-BA1D-5EB0D4177166}"/>
                </c:ext>
              </c:extLst>
            </c:dLbl>
            <c:dLbl>
              <c:idx val="1"/>
              <c:layout>
                <c:manualLayout>
                  <c:x val="0.20865760334645669"/>
                  <c:y val="-0.10649907071240952"/>
                </c:manualLayout>
              </c:layout>
              <c:tx>
                <c:rich>
                  <a:bodyPr/>
                  <a:lstStyle/>
                  <a:p>
                    <a:fld id="{329E0E5E-E5E3-499A-8DD2-FEAFB705EA66}" type="CATEGORYNAME">
                      <a:rPr lang="en-US" smtClean="0"/>
                      <a:pPr/>
                      <a:t>[CATEGORY NAME]</a:t>
                    </a:fld>
                    <a:r>
                      <a:rPr lang="en-US" baseline="0" dirty="0"/>
                      <a:t> </a:t>
                    </a:r>
                    <a:fld id="{B2EB7719-79B7-474C-AC14-65CE116079D5}"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58B-41D9-BA1D-5EB0D4177166}"/>
                </c:ext>
              </c:extLst>
            </c:dLbl>
            <c:dLbl>
              <c:idx val="2"/>
              <c:layout>
                <c:manualLayout>
                  <c:x val="4.0652928149606297E-2"/>
                  <c:y val="6.2332488783680542E-2"/>
                </c:manualLayout>
              </c:layout>
              <c:tx>
                <c:rich>
                  <a:bodyPr/>
                  <a:lstStyle/>
                  <a:p>
                    <a:fld id="{1C4DD3F5-DB55-4EF9-82A4-BFD6591039B2}" type="CATEGORYNAME">
                      <a:rPr lang="en-US" smtClean="0"/>
                      <a:pPr/>
                      <a:t>[CATEGORY NAME]</a:t>
                    </a:fld>
                    <a:r>
                      <a:rPr lang="en-US" baseline="0" dirty="0"/>
                      <a:t> </a:t>
                    </a:r>
                    <a:fld id="{EEC8F1AA-C340-4BEF-9CBA-46F899558EEA}"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8B-41D9-BA1D-5EB0D4177166}"/>
                </c:ext>
              </c:extLst>
            </c:dLbl>
            <c:dLbl>
              <c:idx val="3"/>
              <c:tx>
                <c:rich>
                  <a:bodyPr/>
                  <a:lstStyle/>
                  <a:p>
                    <a:fld id="{B319DFA2-36D2-46B0-8BEE-BD3519339FC1}" type="CATEGORYNAME">
                      <a:rPr lang="en-US" smtClean="0"/>
                      <a:pPr/>
                      <a:t>[CATEGORY NAME]</a:t>
                    </a:fld>
                    <a:r>
                      <a:rPr lang="en-US" baseline="0"/>
                      <a:t> </a:t>
                    </a:r>
                    <a:fld id="{8E744DFD-2C97-4EA5-8F7B-57EA9EC5F16D}"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25C-4F96-BD6D-E9DC408AA178}"/>
                </c:ext>
              </c:extLst>
            </c:dLbl>
            <c:dLbl>
              <c:idx val="4"/>
              <c:delete val="1"/>
              <c:extLst>
                <c:ext xmlns:c15="http://schemas.microsoft.com/office/drawing/2012/chart" uri="{CE6537A1-D6FC-4f65-9D91-7224C49458BB}"/>
                <c:ext xmlns:c16="http://schemas.microsoft.com/office/drawing/2014/chart" uri="{C3380CC4-5D6E-409C-BE32-E72D297353CC}">
                  <c16:uniqueId val="{00000001-658B-41D9-BA1D-5EB0D417716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0.42</c:v>
                </c:pt>
                <c:pt idx="1">
                  <c:v>0.31</c:v>
                </c:pt>
                <c:pt idx="2">
                  <c:v>7.0000000000000007E-2</c:v>
                </c:pt>
                <c:pt idx="3">
                  <c:v>7.0000000000000007E-2</c:v>
                </c:pt>
                <c:pt idx="4">
                  <c:v>0</c:v>
                </c:pt>
              </c:numCache>
            </c:numRef>
          </c:val>
          <c:extLst>
            <c:ext xmlns:c16="http://schemas.microsoft.com/office/drawing/2014/chart" uri="{C3380CC4-5D6E-409C-BE32-E72D297353CC}">
              <c16:uniqueId val="{00000000-658B-41D9-BA1D-5EB0D41771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58B-41D9-BA1D-5EB0D41771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658B-41D9-BA1D-5EB0D41771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658B-41D9-BA1D-5EB0D41771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5C-4F96-BD6D-E9DC408AA1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658B-41D9-BA1D-5EB0D4177166}"/>
              </c:ext>
            </c:extLst>
          </c:dPt>
          <c:dLbls>
            <c:dLbl>
              <c:idx val="0"/>
              <c:layout>
                <c:manualLayout>
                  <c:x val="-0.18437506151574798"/>
                  <c:y val="0.19101561324953167"/>
                </c:manualLayout>
              </c:layout>
              <c:tx>
                <c:rich>
                  <a:bodyPr/>
                  <a:lstStyle/>
                  <a:p>
                    <a:fld id="{6FCF949B-DF0E-4C2C-B241-CDE79C38A11D}" type="CATEGORYNAME">
                      <a:rPr lang="en-US" smtClean="0"/>
                      <a:pPr/>
                      <a:t>[CATEGORY NAME]</a:t>
                    </a:fld>
                    <a:r>
                      <a:rPr lang="en-US" baseline="0" dirty="0"/>
                      <a:t> </a:t>
                    </a:r>
                    <a:fld id="{4CC1B3AB-CB1C-4D73-AFB0-61F8737575F8}"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4471874999999998"/>
                      <c:h val="0.14435155362010621"/>
                    </c:manualLayout>
                  </c15:layout>
                  <c15:dlblFieldTable/>
                  <c15:showDataLabelsRange val="0"/>
                </c:ext>
                <c:ext xmlns:c16="http://schemas.microsoft.com/office/drawing/2014/chart" uri="{C3380CC4-5D6E-409C-BE32-E72D297353CC}">
                  <c16:uniqueId val="{00000002-658B-41D9-BA1D-5EB0D4177166}"/>
                </c:ext>
              </c:extLst>
            </c:dLbl>
            <c:dLbl>
              <c:idx val="1"/>
              <c:layout>
                <c:manualLayout>
                  <c:x val="2.5527189960629922E-2"/>
                  <c:y val="-6.8999073019249943E-2"/>
                </c:manualLayout>
              </c:layout>
              <c:tx>
                <c:rich>
                  <a:bodyPr/>
                  <a:lstStyle/>
                  <a:p>
                    <a:fld id="{329E0E5E-E5E3-499A-8DD2-FEAFB705EA66}" type="CATEGORYNAME">
                      <a:rPr lang="en-US" smtClean="0"/>
                      <a:pPr/>
                      <a:t>[CATEGORY NAME]</a:t>
                    </a:fld>
                    <a:r>
                      <a:rPr lang="en-US" baseline="0" dirty="0"/>
                      <a:t> </a:t>
                    </a:r>
                    <a:fld id="{B2EB7719-79B7-474C-AC14-65CE116079D5}"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58B-41D9-BA1D-5EB0D4177166}"/>
                </c:ext>
              </c:extLst>
            </c:dLbl>
            <c:dLbl>
              <c:idx val="2"/>
              <c:layout>
                <c:manualLayout>
                  <c:x val="0.16409042814960631"/>
                  <c:y val="-0.21657374405919397"/>
                </c:manualLayout>
              </c:layout>
              <c:tx>
                <c:rich>
                  <a:bodyPr/>
                  <a:lstStyle/>
                  <a:p>
                    <a:fld id="{1C4DD3F5-DB55-4EF9-82A4-BFD6591039B2}" type="CATEGORYNAME">
                      <a:rPr lang="en-US" smtClean="0"/>
                      <a:pPr/>
                      <a:t>[CATEGORY NAME]</a:t>
                    </a:fld>
                    <a:r>
                      <a:rPr lang="en-US" baseline="0" dirty="0"/>
                      <a:t> </a:t>
                    </a:r>
                    <a:fld id="{EEC8F1AA-C340-4BEF-9CBA-46F899558EEA}"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8B-41D9-BA1D-5EB0D4177166}"/>
                </c:ext>
              </c:extLst>
            </c:dLbl>
            <c:dLbl>
              <c:idx val="3"/>
              <c:tx>
                <c:rich>
                  <a:bodyPr/>
                  <a:lstStyle/>
                  <a:p>
                    <a:fld id="{B319DFA2-36D2-46B0-8BEE-BD3519339FC1}" type="CATEGORYNAME">
                      <a:rPr lang="en-US" smtClean="0"/>
                      <a:pPr/>
                      <a:t>[CATEGORY NAME]</a:t>
                    </a:fld>
                    <a:r>
                      <a:rPr lang="en-US" baseline="0"/>
                      <a:t> </a:t>
                    </a:r>
                    <a:fld id="{8E744DFD-2C97-4EA5-8F7B-57EA9EC5F16D}"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25C-4F96-BD6D-E9DC408AA178}"/>
                </c:ext>
              </c:extLst>
            </c:dLbl>
            <c:dLbl>
              <c:idx val="4"/>
              <c:delete val="1"/>
              <c:extLst>
                <c:ext xmlns:c15="http://schemas.microsoft.com/office/drawing/2012/chart" uri="{CE6537A1-D6FC-4f65-9D91-7224C49458BB}"/>
                <c:ext xmlns:c16="http://schemas.microsoft.com/office/drawing/2014/chart" uri="{C3380CC4-5D6E-409C-BE32-E72D297353CC}">
                  <c16:uniqueId val="{00000001-658B-41D9-BA1D-5EB0D417716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0.28999999999999998</c:v>
                </c:pt>
                <c:pt idx="1">
                  <c:v>0.16</c:v>
                </c:pt>
                <c:pt idx="2">
                  <c:v>0.46</c:v>
                </c:pt>
                <c:pt idx="3">
                  <c:v>0.2</c:v>
                </c:pt>
                <c:pt idx="4">
                  <c:v>0.04</c:v>
                </c:pt>
              </c:numCache>
            </c:numRef>
          </c:val>
          <c:extLst>
            <c:ext xmlns:c16="http://schemas.microsoft.com/office/drawing/2014/chart" uri="{C3380CC4-5D6E-409C-BE32-E72D297353CC}">
              <c16:uniqueId val="{00000000-658B-41D9-BA1D-5EB0D41771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58B-41D9-BA1D-5EB0D41771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658B-41D9-BA1D-5EB0D41771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658B-41D9-BA1D-5EB0D41771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5C-4F96-BD6D-E9DC408AA1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658B-41D9-BA1D-5EB0D4177166}"/>
              </c:ext>
            </c:extLst>
          </c:dPt>
          <c:dLbls>
            <c:dLbl>
              <c:idx val="0"/>
              <c:layout>
                <c:manualLayout>
                  <c:x val="-0.23750006151574804"/>
                  <c:y val="-0.14648436598890466"/>
                </c:manualLayout>
              </c:layout>
              <c:tx>
                <c:rich>
                  <a:bodyPr/>
                  <a:lstStyle/>
                  <a:p>
                    <a:fld id="{6FCF949B-DF0E-4C2C-B241-CDE79C38A11D}" type="CATEGORYNAME">
                      <a:rPr lang="en-US" smtClean="0"/>
                      <a:pPr/>
                      <a:t>[CATEGORY NAME]</a:t>
                    </a:fld>
                    <a:r>
                      <a:rPr lang="en-US" baseline="0" dirty="0"/>
                      <a:t> </a:t>
                    </a:r>
                    <a:fld id="{4CC1B3AB-CB1C-4D73-AFB0-61F8737575F8}"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4471874999999998"/>
                      <c:h val="0.14435155362010621"/>
                    </c:manualLayout>
                  </c15:layout>
                  <c15:dlblFieldTable/>
                  <c15:showDataLabelsRange val="0"/>
                </c:ext>
                <c:ext xmlns:c16="http://schemas.microsoft.com/office/drawing/2014/chart" uri="{C3380CC4-5D6E-409C-BE32-E72D297353CC}">
                  <c16:uniqueId val="{00000002-658B-41D9-BA1D-5EB0D4177166}"/>
                </c:ext>
              </c:extLst>
            </c:dLbl>
            <c:dLbl>
              <c:idx val="1"/>
              <c:layout>
                <c:manualLayout>
                  <c:x val="2.5527189960629922E-2"/>
                  <c:y val="-6.8999073019249943E-2"/>
                </c:manualLayout>
              </c:layout>
              <c:tx>
                <c:rich>
                  <a:bodyPr/>
                  <a:lstStyle/>
                  <a:p>
                    <a:fld id="{329E0E5E-E5E3-499A-8DD2-FEAFB705EA66}" type="CATEGORYNAME">
                      <a:rPr lang="en-US" smtClean="0"/>
                      <a:pPr/>
                      <a:t>[CATEGORY NAME]</a:t>
                    </a:fld>
                    <a:r>
                      <a:rPr lang="en-US" baseline="0" dirty="0"/>
                      <a:t> </a:t>
                    </a:r>
                    <a:fld id="{B2EB7719-79B7-474C-AC14-65CE116079D5}"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58B-41D9-BA1D-5EB0D4177166}"/>
                </c:ext>
              </c:extLst>
            </c:dLbl>
            <c:dLbl>
              <c:idx val="2"/>
              <c:layout>
                <c:manualLayout>
                  <c:x val="0.16409042814960631"/>
                  <c:y val="-0.21657374405919397"/>
                </c:manualLayout>
              </c:layout>
              <c:tx>
                <c:rich>
                  <a:bodyPr/>
                  <a:lstStyle/>
                  <a:p>
                    <a:fld id="{1C4DD3F5-DB55-4EF9-82A4-BFD6591039B2}" type="CATEGORYNAME">
                      <a:rPr lang="en-US" smtClean="0"/>
                      <a:pPr/>
                      <a:t>[CATEGORY NAME]</a:t>
                    </a:fld>
                    <a:r>
                      <a:rPr lang="en-US" baseline="0" dirty="0"/>
                      <a:t> </a:t>
                    </a:r>
                    <a:fld id="{EEC8F1AA-C340-4BEF-9CBA-46F899558EEA}"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8B-41D9-BA1D-5EB0D4177166}"/>
                </c:ext>
              </c:extLst>
            </c:dLbl>
            <c:dLbl>
              <c:idx val="3"/>
              <c:tx>
                <c:rich>
                  <a:bodyPr/>
                  <a:lstStyle/>
                  <a:p>
                    <a:fld id="{B319DFA2-36D2-46B0-8BEE-BD3519339FC1}" type="CATEGORYNAME">
                      <a:rPr lang="en-US" smtClean="0"/>
                      <a:pPr/>
                      <a:t>[CATEGORY NAME]</a:t>
                    </a:fld>
                    <a:r>
                      <a:rPr lang="en-US" baseline="0"/>
                      <a:t> </a:t>
                    </a:r>
                    <a:fld id="{8E744DFD-2C97-4EA5-8F7B-57EA9EC5F16D}"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25C-4F96-BD6D-E9DC408AA178}"/>
                </c:ext>
              </c:extLst>
            </c:dLbl>
            <c:dLbl>
              <c:idx val="4"/>
              <c:delete val="1"/>
              <c:extLst>
                <c:ext xmlns:c15="http://schemas.microsoft.com/office/drawing/2012/chart" uri="{CE6537A1-D6FC-4f65-9D91-7224C49458BB}"/>
                <c:ext xmlns:c16="http://schemas.microsoft.com/office/drawing/2014/chart" uri="{C3380CC4-5D6E-409C-BE32-E72D297353CC}">
                  <c16:uniqueId val="{00000001-658B-41D9-BA1D-5EB0D417716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2"/>
                <c:pt idx="0">
                  <c:v>Yes</c:v>
                </c:pt>
                <c:pt idx="1">
                  <c:v>No</c:v>
                </c:pt>
              </c:strCache>
            </c:strRef>
          </c:cat>
          <c:val>
            <c:numRef>
              <c:f>Sheet1!$B$2:$B$6</c:f>
              <c:numCache>
                <c:formatCode>General</c:formatCode>
                <c:ptCount val="5"/>
                <c:pt idx="0">
                  <c:v>0.62</c:v>
                </c:pt>
                <c:pt idx="1">
                  <c:v>0.38</c:v>
                </c:pt>
              </c:numCache>
            </c:numRef>
          </c:val>
          <c:extLst>
            <c:ext xmlns:c16="http://schemas.microsoft.com/office/drawing/2014/chart" uri="{C3380CC4-5D6E-409C-BE32-E72D297353CC}">
              <c16:uniqueId val="{00000000-658B-41D9-BA1D-5EB0D41771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EDAC0-682F-4218-8251-7F14E6E8807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32BC33F-5A8C-4893-850D-A840326DD965}">
      <dgm:prSet phldrT="[Text]" custT="1"/>
      <dgm:spPr>
        <a:solidFill>
          <a:schemeClr val="accent3">
            <a:lumMod val="60000"/>
            <a:lumOff val="40000"/>
          </a:schemeClr>
        </a:solidFill>
      </dgm:spPr>
      <dgm:t>
        <a:bodyPr/>
        <a:lstStyle/>
        <a:p>
          <a:r>
            <a:rPr lang="en-US" sz="2400" dirty="0"/>
            <a:t>Plan</a:t>
          </a:r>
        </a:p>
      </dgm:t>
    </dgm:pt>
    <dgm:pt modelId="{9F34B9AD-4E0A-4FE5-BF2D-4115183C3D81}" type="parTrans" cxnId="{EDCC7B93-D10B-41BF-A144-127B173FB60F}">
      <dgm:prSet/>
      <dgm:spPr/>
      <dgm:t>
        <a:bodyPr/>
        <a:lstStyle/>
        <a:p>
          <a:endParaRPr lang="en-US"/>
        </a:p>
      </dgm:t>
    </dgm:pt>
    <dgm:pt modelId="{F0FC34E9-8C2A-43AE-BD46-C66B5278FDF3}" type="sibTrans" cxnId="{EDCC7B93-D10B-41BF-A144-127B173FB60F}">
      <dgm:prSet/>
      <dgm:spPr/>
      <dgm:t>
        <a:bodyPr/>
        <a:lstStyle/>
        <a:p>
          <a:endParaRPr lang="en-US"/>
        </a:p>
      </dgm:t>
    </dgm:pt>
    <dgm:pt modelId="{CEB5FC41-6B81-456F-ACFF-D72EBB4678F5}">
      <dgm:prSet phldrT="[Text]" custT="1"/>
      <dgm:spPr>
        <a:solidFill>
          <a:schemeClr val="accent3">
            <a:lumMod val="60000"/>
            <a:lumOff val="40000"/>
          </a:schemeClr>
        </a:solidFill>
      </dgm:spPr>
      <dgm:t>
        <a:bodyPr/>
        <a:lstStyle/>
        <a:p>
          <a:r>
            <a:rPr lang="en-US" sz="2000" dirty="0">
              <a:solidFill>
                <a:schemeClr val="bg1"/>
              </a:solidFill>
            </a:rPr>
            <a:t>Select project management firm</a:t>
          </a:r>
        </a:p>
      </dgm:t>
    </dgm:pt>
    <dgm:pt modelId="{E689C421-DAEA-4746-B919-DE183A67F0E9}" type="parTrans" cxnId="{56264477-7EE1-4182-8099-90D56ABD09C3}">
      <dgm:prSet/>
      <dgm:spPr/>
      <dgm:t>
        <a:bodyPr/>
        <a:lstStyle/>
        <a:p>
          <a:endParaRPr lang="en-US"/>
        </a:p>
      </dgm:t>
    </dgm:pt>
    <dgm:pt modelId="{D660FB62-DC50-4B57-BD3B-A2AF77424D00}" type="sibTrans" cxnId="{56264477-7EE1-4182-8099-90D56ABD09C3}">
      <dgm:prSet/>
      <dgm:spPr/>
      <dgm:t>
        <a:bodyPr/>
        <a:lstStyle/>
        <a:p>
          <a:endParaRPr lang="en-US"/>
        </a:p>
      </dgm:t>
    </dgm:pt>
    <dgm:pt modelId="{EDF5E98E-1707-48DD-9C26-77458E9CF1A0}">
      <dgm:prSet phldrT="[Text]" custT="1"/>
      <dgm:spPr>
        <a:solidFill>
          <a:schemeClr val="accent3">
            <a:lumMod val="60000"/>
            <a:lumOff val="40000"/>
          </a:schemeClr>
        </a:solidFill>
      </dgm:spPr>
      <dgm:t>
        <a:bodyPr/>
        <a:lstStyle/>
        <a:p>
          <a:r>
            <a:rPr lang="en-US" sz="2400" dirty="0"/>
            <a:t>Define</a:t>
          </a:r>
        </a:p>
      </dgm:t>
    </dgm:pt>
    <dgm:pt modelId="{28EA1FD9-FF43-41D4-9DB0-535893C04C5A}" type="parTrans" cxnId="{A155D03D-96D5-49C1-BFCC-EFD8FC7F568E}">
      <dgm:prSet/>
      <dgm:spPr/>
      <dgm:t>
        <a:bodyPr/>
        <a:lstStyle/>
        <a:p>
          <a:endParaRPr lang="en-US"/>
        </a:p>
      </dgm:t>
    </dgm:pt>
    <dgm:pt modelId="{9821AD90-4AC0-4139-B12D-9BAE3E0F462C}" type="sibTrans" cxnId="{A155D03D-96D5-49C1-BFCC-EFD8FC7F568E}">
      <dgm:prSet/>
      <dgm:spPr/>
      <dgm:t>
        <a:bodyPr/>
        <a:lstStyle/>
        <a:p>
          <a:endParaRPr lang="en-US"/>
        </a:p>
      </dgm:t>
    </dgm:pt>
    <dgm:pt modelId="{28B96F62-193F-47A9-8CDE-D4E5FD55FF64}">
      <dgm:prSet phldrT="[Text]" custT="1"/>
      <dgm:spPr>
        <a:solidFill>
          <a:schemeClr val="accent3">
            <a:lumMod val="60000"/>
            <a:lumOff val="40000"/>
            <a:alpha val="90000"/>
          </a:schemeClr>
        </a:solidFill>
      </dgm:spPr>
      <dgm:t>
        <a:bodyPr/>
        <a:lstStyle/>
        <a:p>
          <a:r>
            <a:rPr lang="en-US" sz="2000" dirty="0">
              <a:solidFill>
                <a:schemeClr val="bg1"/>
              </a:solidFill>
            </a:rPr>
            <a:t>Needs assessment</a:t>
          </a:r>
        </a:p>
      </dgm:t>
    </dgm:pt>
    <dgm:pt modelId="{4824FB3B-528D-4F53-ACA5-D678BD0215CA}" type="parTrans" cxnId="{4AA1ABBB-EF2B-4499-AC8C-FCF7C446E55B}">
      <dgm:prSet/>
      <dgm:spPr/>
      <dgm:t>
        <a:bodyPr/>
        <a:lstStyle/>
        <a:p>
          <a:endParaRPr lang="en-US"/>
        </a:p>
      </dgm:t>
    </dgm:pt>
    <dgm:pt modelId="{E9A56854-6800-483A-8424-BAB72DDA4A24}" type="sibTrans" cxnId="{4AA1ABBB-EF2B-4499-AC8C-FCF7C446E55B}">
      <dgm:prSet/>
      <dgm:spPr/>
      <dgm:t>
        <a:bodyPr/>
        <a:lstStyle/>
        <a:p>
          <a:endParaRPr lang="en-US"/>
        </a:p>
      </dgm:t>
    </dgm:pt>
    <dgm:pt modelId="{F5BBD0E6-EACE-4FC6-8F57-1B747D141406}">
      <dgm:prSet custT="1"/>
      <dgm:spPr/>
      <dgm:t>
        <a:bodyPr/>
        <a:lstStyle/>
        <a:p>
          <a:r>
            <a:rPr lang="en-US" sz="2400" dirty="0"/>
            <a:t>Implement</a:t>
          </a:r>
        </a:p>
      </dgm:t>
    </dgm:pt>
    <dgm:pt modelId="{250D2D20-0C01-4B7A-A3C7-D4C7BB4C06FF}" type="parTrans" cxnId="{506E7342-08A0-415E-AFE8-ADF1639CDFE7}">
      <dgm:prSet/>
      <dgm:spPr/>
      <dgm:t>
        <a:bodyPr/>
        <a:lstStyle/>
        <a:p>
          <a:endParaRPr lang="en-US"/>
        </a:p>
      </dgm:t>
    </dgm:pt>
    <dgm:pt modelId="{5A042897-EB0F-4BB0-8445-705822EE3019}" type="sibTrans" cxnId="{506E7342-08A0-415E-AFE8-ADF1639CDFE7}">
      <dgm:prSet/>
      <dgm:spPr/>
      <dgm:t>
        <a:bodyPr/>
        <a:lstStyle/>
        <a:p>
          <a:endParaRPr lang="en-US"/>
        </a:p>
      </dgm:t>
    </dgm:pt>
    <dgm:pt modelId="{86C699DE-88E7-41C0-80CB-4358F744B85B}">
      <dgm:prSet custT="1"/>
      <dgm:spPr/>
      <dgm:t>
        <a:bodyPr/>
        <a:lstStyle/>
        <a:p>
          <a:r>
            <a:rPr lang="en-US" sz="2400" dirty="0"/>
            <a:t>Select</a:t>
          </a:r>
        </a:p>
      </dgm:t>
    </dgm:pt>
    <dgm:pt modelId="{5D46B7EC-6701-49C8-B809-8D331C279C3B}" type="parTrans" cxnId="{8C65D257-42D1-41FF-90A4-10F450748988}">
      <dgm:prSet/>
      <dgm:spPr/>
      <dgm:t>
        <a:bodyPr/>
        <a:lstStyle/>
        <a:p>
          <a:endParaRPr lang="en-US"/>
        </a:p>
      </dgm:t>
    </dgm:pt>
    <dgm:pt modelId="{50BB613C-2921-4672-95C0-2F07A763E13D}" type="sibTrans" cxnId="{8C65D257-42D1-41FF-90A4-10F450748988}">
      <dgm:prSet/>
      <dgm:spPr/>
      <dgm:t>
        <a:bodyPr/>
        <a:lstStyle/>
        <a:p>
          <a:endParaRPr lang="en-US"/>
        </a:p>
      </dgm:t>
    </dgm:pt>
    <dgm:pt modelId="{717547A6-5F01-4A5F-AE67-C512FD3A8B9C}">
      <dgm:prSet custT="1"/>
      <dgm:spPr/>
      <dgm:t>
        <a:bodyPr/>
        <a:lstStyle/>
        <a:p>
          <a:pPr>
            <a:lnSpc>
              <a:spcPct val="100000"/>
            </a:lnSpc>
          </a:pPr>
          <a:r>
            <a:rPr lang="en-US" sz="2000"/>
            <a:t>Select software and services</a:t>
          </a:r>
        </a:p>
      </dgm:t>
    </dgm:pt>
    <dgm:pt modelId="{2983377A-D4D9-4991-923A-35721EBC910D}" type="parTrans" cxnId="{598D20E4-EF71-4C99-9C81-E8B6E4E8084A}">
      <dgm:prSet/>
      <dgm:spPr/>
      <dgm:t>
        <a:bodyPr/>
        <a:lstStyle/>
        <a:p>
          <a:endParaRPr lang="en-US"/>
        </a:p>
      </dgm:t>
    </dgm:pt>
    <dgm:pt modelId="{08940477-6303-44CA-A6EA-E53E662F64EF}" type="sibTrans" cxnId="{598D20E4-EF71-4C99-9C81-E8B6E4E8084A}">
      <dgm:prSet/>
      <dgm:spPr/>
      <dgm:t>
        <a:bodyPr/>
        <a:lstStyle/>
        <a:p>
          <a:endParaRPr lang="en-US"/>
        </a:p>
      </dgm:t>
    </dgm:pt>
    <dgm:pt modelId="{3C0D334E-0E9D-4CFB-9171-259A581CA236}">
      <dgm:prSet custT="1"/>
      <dgm:spPr>
        <a:solidFill>
          <a:schemeClr val="accent1">
            <a:lumMod val="20000"/>
            <a:lumOff val="80000"/>
            <a:alpha val="90000"/>
          </a:schemeClr>
        </a:solidFill>
        <a:ln>
          <a:solidFill>
            <a:schemeClr val="tx1">
              <a:alpha val="90000"/>
            </a:schemeClr>
          </a:solidFill>
        </a:ln>
      </dgm:spPr>
      <dgm:t>
        <a:bodyPr/>
        <a:lstStyle/>
        <a:p>
          <a:r>
            <a:rPr lang="en-US" sz="2000" dirty="0">
              <a:solidFill>
                <a:schemeClr val="tx1"/>
              </a:solidFill>
            </a:rPr>
            <a:t>Requirements gathering</a:t>
          </a:r>
        </a:p>
      </dgm:t>
    </dgm:pt>
    <dgm:pt modelId="{C27A0A74-410A-40EA-AC80-F05A4D3BD32A}" type="parTrans" cxnId="{6CDD6E36-F780-454C-9457-C08FBCC36B42}">
      <dgm:prSet/>
      <dgm:spPr/>
      <dgm:t>
        <a:bodyPr/>
        <a:lstStyle/>
        <a:p>
          <a:endParaRPr lang="en-US"/>
        </a:p>
      </dgm:t>
    </dgm:pt>
    <dgm:pt modelId="{F3ECCECE-C9C7-4B80-B337-9652AFA775D2}" type="sibTrans" cxnId="{6CDD6E36-F780-454C-9457-C08FBCC36B42}">
      <dgm:prSet/>
      <dgm:spPr/>
      <dgm:t>
        <a:bodyPr/>
        <a:lstStyle/>
        <a:p>
          <a:endParaRPr lang="en-US"/>
        </a:p>
      </dgm:t>
    </dgm:pt>
    <dgm:pt modelId="{DB9FC2C3-72D5-43EC-8DDE-97CEC8B3E4FA}">
      <dgm:prSet custT="1"/>
      <dgm:spPr/>
      <dgm:t>
        <a:bodyPr/>
        <a:lstStyle/>
        <a:p>
          <a:r>
            <a:rPr lang="en-US" sz="2000" dirty="0"/>
            <a:t>Data migration</a:t>
          </a:r>
        </a:p>
      </dgm:t>
    </dgm:pt>
    <dgm:pt modelId="{396EB4BA-C911-44AD-88EC-DAF337555C5B}" type="parTrans" cxnId="{C6028A06-2EA8-4EF6-BE81-94AA97DA4D67}">
      <dgm:prSet/>
      <dgm:spPr/>
      <dgm:t>
        <a:bodyPr/>
        <a:lstStyle/>
        <a:p>
          <a:endParaRPr lang="en-US"/>
        </a:p>
      </dgm:t>
    </dgm:pt>
    <dgm:pt modelId="{A608B72E-E01A-4F10-A444-7F29D0A01B8B}" type="sibTrans" cxnId="{C6028A06-2EA8-4EF6-BE81-94AA97DA4D67}">
      <dgm:prSet/>
      <dgm:spPr/>
      <dgm:t>
        <a:bodyPr/>
        <a:lstStyle/>
        <a:p>
          <a:endParaRPr lang="en-US"/>
        </a:p>
      </dgm:t>
    </dgm:pt>
    <dgm:pt modelId="{91051DC3-0F62-433B-B60E-9D630124D933}">
      <dgm:prSet custT="1"/>
      <dgm:spPr/>
      <dgm:t>
        <a:bodyPr/>
        <a:lstStyle/>
        <a:p>
          <a:r>
            <a:rPr lang="en-US" sz="2000" dirty="0"/>
            <a:t>Training</a:t>
          </a:r>
        </a:p>
      </dgm:t>
    </dgm:pt>
    <dgm:pt modelId="{C6FC8CC9-34FA-4D5E-9FB2-799AF523C553}" type="parTrans" cxnId="{8CAC04BA-C8D1-4184-BC13-EE1D5749A9BE}">
      <dgm:prSet/>
      <dgm:spPr/>
      <dgm:t>
        <a:bodyPr/>
        <a:lstStyle/>
        <a:p>
          <a:endParaRPr lang="en-US"/>
        </a:p>
      </dgm:t>
    </dgm:pt>
    <dgm:pt modelId="{885E44A7-00B7-413A-821A-22F6ED9CFFD8}" type="sibTrans" cxnId="{8CAC04BA-C8D1-4184-BC13-EE1D5749A9BE}">
      <dgm:prSet/>
      <dgm:spPr/>
      <dgm:t>
        <a:bodyPr/>
        <a:lstStyle/>
        <a:p>
          <a:endParaRPr lang="en-US"/>
        </a:p>
      </dgm:t>
    </dgm:pt>
    <dgm:pt modelId="{43DA792D-B9F0-4317-93E1-70C744932808}">
      <dgm:prSet custT="1"/>
      <dgm:spPr/>
      <dgm:t>
        <a:bodyPr/>
        <a:lstStyle/>
        <a:p>
          <a:r>
            <a:rPr lang="en-US" sz="2000"/>
            <a:t>Install software</a:t>
          </a:r>
        </a:p>
      </dgm:t>
    </dgm:pt>
    <dgm:pt modelId="{9B869594-1177-466B-B896-55FCC89ADE17}" type="parTrans" cxnId="{18E12C27-6A4A-43A1-B8BF-103F092A0099}">
      <dgm:prSet/>
      <dgm:spPr/>
      <dgm:t>
        <a:bodyPr/>
        <a:lstStyle/>
        <a:p>
          <a:endParaRPr lang="en-US"/>
        </a:p>
      </dgm:t>
    </dgm:pt>
    <dgm:pt modelId="{D0530A24-DF2A-4A14-ACFC-0C3E5B2BC5F6}" type="sibTrans" cxnId="{18E12C27-6A4A-43A1-B8BF-103F092A0099}">
      <dgm:prSet/>
      <dgm:spPr/>
      <dgm:t>
        <a:bodyPr/>
        <a:lstStyle/>
        <a:p>
          <a:endParaRPr lang="en-US"/>
        </a:p>
      </dgm:t>
    </dgm:pt>
    <dgm:pt modelId="{749784E6-381E-4247-8FC0-ED80EC26D9A0}">
      <dgm:prSet custT="1"/>
      <dgm:spPr/>
      <dgm:t>
        <a:bodyPr/>
        <a:lstStyle/>
        <a:p>
          <a:r>
            <a:rPr lang="en-US" sz="2400" dirty="0"/>
            <a:t>RFP</a:t>
          </a:r>
        </a:p>
      </dgm:t>
    </dgm:pt>
    <dgm:pt modelId="{AE8BC211-9E12-4D70-BDF7-5A85FEDD5941}" type="parTrans" cxnId="{31ABBF9D-D332-484D-AD91-901C32E29DBF}">
      <dgm:prSet/>
      <dgm:spPr/>
      <dgm:t>
        <a:bodyPr/>
        <a:lstStyle/>
        <a:p>
          <a:endParaRPr lang="en-US"/>
        </a:p>
      </dgm:t>
    </dgm:pt>
    <dgm:pt modelId="{09984566-8F87-4286-B6EA-6E6DE7F75056}" type="sibTrans" cxnId="{31ABBF9D-D332-484D-AD91-901C32E29DBF}">
      <dgm:prSet/>
      <dgm:spPr/>
      <dgm:t>
        <a:bodyPr/>
        <a:lstStyle/>
        <a:p>
          <a:endParaRPr lang="en-US"/>
        </a:p>
      </dgm:t>
    </dgm:pt>
    <dgm:pt modelId="{7319D977-E5B6-46BD-9DCC-7C7FBB20042E}">
      <dgm:prSet custT="1"/>
      <dgm:spPr/>
      <dgm:t>
        <a:bodyPr/>
        <a:lstStyle/>
        <a:p>
          <a:r>
            <a:rPr lang="en-US" sz="2000" dirty="0"/>
            <a:t>Draft RFP</a:t>
          </a:r>
        </a:p>
      </dgm:t>
    </dgm:pt>
    <dgm:pt modelId="{0FBC5B38-4720-4EA8-89C9-1FB3938B97D7}" type="parTrans" cxnId="{89371A26-E55E-49CD-843C-52B9540FD124}">
      <dgm:prSet/>
      <dgm:spPr/>
      <dgm:t>
        <a:bodyPr/>
        <a:lstStyle/>
        <a:p>
          <a:endParaRPr lang="en-US"/>
        </a:p>
      </dgm:t>
    </dgm:pt>
    <dgm:pt modelId="{9DB15AFF-C987-43FD-8EBB-D1A7DCF4D31D}" type="sibTrans" cxnId="{89371A26-E55E-49CD-843C-52B9540FD124}">
      <dgm:prSet/>
      <dgm:spPr/>
      <dgm:t>
        <a:bodyPr/>
        <a:lstStyle/>
        <a:p>
          <a:endParaRPr lang="en-US"/>
        </a:p>
      </dgm:t>
    </dgm:pt>
    <dgm:pt modelId="{0E4B4E49-5609-4E9C-8D0D-9626993BF4B4}">
      <dgm:prSet custT="1"/>
      <dgm:spPr/>
      <dgm:t>
        <a:bodyPr/>
        <a:lstStyle/>
        <a:p>
          <a:r>
            <a:rPr lang="en-US" sz="2000" dirty="0"/>
            <a:t>Release to vendors</a:t>
          </a:r>
        </a:p>
      </dgm:t>
    </dgm:pt>
    <dgm:pt modelId="{42157EDB-553B-4BD0-94D6-B6953572FCE2}" type="parTrans" cxnId="{F933B21F-FBEE-463A-A75E-2A0E9C57690F}">
      <dgm:prSet/>
      <dgm:spPr/>
      <dgm:t>
        <a:bodyPr/>
        <a:lstStyle/>
        <a:p>
          <a:endParaRPr lang="en-US"/>
        </a:p>
      </dgm:t>
    </dgm:pt>
    <dgm:pt modelId="{F656A9E1-99C2-433F-9252-E3C9841D88B6}" type="sibTrans" cxnId="{F933B21F-FBEE-463A-A75E-2A0E9C57690F}">
      <dgm:prSet/>
      <dgm:spPr/>
      <dgm:t>
        <a:bodyPr/>
        <a:lstStyle/>
        <a:p>
          <a:endParaRPr lang="en-US"/>
        </a:p>
      </dgm:t>
    </dgm:pt>
    <dgm:pt modelId="{765C80A8-9DE2-46B6-9B53-C3445B1DD29E}" type="pres">
      <dgm:prSet presAssocID="{46AEDAC0-682F-4218-8251-7F14E6E88079}" presName="Name0" presStyleCnt="0">
        <dgm:presLayoutVars>
          <dgm:chPref val="3"/>
          <dgm:dir/>
          <dgm:animLvl val="lvl"/>
          <dgm:resizeHandles/>
        </dgm:presLayoutVars>
      </dgm:prSet>
      <dgm:spPr/>
    </dgm:pt>
    <dgm:pt modelId="{AD57DE17-C725-4B59-96C8-7D445138A015}" type="pres">
      <dgm:prSet presAssocID="{232BC33F-5A8C-4893-850D-A840326DD965}" presName="horFlow" presStyleCnt="0"/>
      <dgm:spPr/>
    </dgm:pt>
    <dgm:pt modelId="{6E28DEE3-14AE-4EA9-A3DC-0A4AF621738D}" type="pres">
      <dgm:prSet presAssocID="{232BC33F-5A8C-4893-850D-A840326DD965}" presName="bigChev" presStyleLbl="node1" presStyleIdx="0" presStyleCnt="5"/>
      <dgm:spPr/>
    </dgm:pt>
    <dgm:pt modelId="{89645C42-FB39-47D7-818A-C5CE2CC40E0C}" type="pres">
      <dgm:prSet presAssocID="{E689C421-DAEA-4746-B919-DE183A67F0E9}" presName="parTrans" presStyleCnt="0"/>
      <dgm:spPr/>
    </dgm:pt>
    <dgm:pt modelId="{945538AD-7B42-4209-AD91-2A386429D5F9}" type="pres">
      <dgm:prSet presAssocID="{CEB5FC41-6B81-456F-ACFF-D72EBB4678F5}" presName="node" presStyleLbl="alignAccFollowNode1" presStyleIdx="0" presStyleCnt="9" custScaleX="286503" custLinFactNeighborX="17813">
        <dgm:presLayoutVars>
          <dgm:bulletEnabled val="1"/>
        </dgm:presLayoutVars>
      </dgm:prSet>
      <dgm:spPr/>
    </dgm:pt>
    <dgm:pt modelId="{53D02140-CA59-4DD9-8CA7-575C05570C82}" type="pres">
      <dgm:prSet presAssocID="{232BC33F-5A8C-4893-850D-A840326DD965}" presName="vSp" presStyleCnt="0"/>
      <dgm:spPr/>
    </dgm:pt>
    <dgm:pt modelId="{A48BEC71-DC2B-445F-ABF4-5D7001903F97}" type="pres">
      <dgm:prSet presAssocID="{EDF5E98E-1707-48DD-9C26-77458E9CF1A0}" presName="horFlow" presStyleCnt="0"/>
      <dgm:spPr/>
    </dgm:pt>
    <dgm:pt modelId="{C5940F07-4BD8-4613-B503-D8E866CE4343}" type="pres">
      <dgm:prSet presAssocID="{EDF5E98E-1707-48DD-9C26-77458E9CF1A0}" presName="bigChev" presStyleLbl="node1" presStyleIdx="1" presStyleCnt="5"/>
      <dgm:spPr/>
    </dgm:pt>
    <dgm:pt modelId="{050A9217-A081-4504-8EEA-572808F8AD83}" type="pres">
      <dgm:prSet presAssocID="{4824FB3B-528D-4F53-ACA5-D678BD0215CA}" presName="parTrans" presStyleCnt="0"/>
      <dgm:spPr/>
    </dgm:pt>
    <dgm:pt modelId="{7BD6D922-AC70-4B35-8B90-A9E4CA6085BA}" type="pres">
      <dgm:prSet presAssocID="{28B96F62-193F-47A9-8CDE-D4E5FD55FF64}" presName="node" presStyleLbl="alignAccFollowNode1" presStyleIdx="1" presStyleCnt="9" custScaleX="116700" custLinFactNeighborX="29331">
        <dgm:presLayoutVars>
          <dgm:bulletEnabled val="1"/>
        </dgm:presLayoutVars>
      </dgm:prSet>
      <dgm:spPr/>
    </dgm:pt>
    <dgm:pt modelId="{CF0463EC-B9B0-49D0-851A-05ACA608D0BA}" type="pres">
      <dgm:prSet presAssocID="{E9A56854-6800-483A-8424-BAB72DDA4A24}" presName="sibTrans" presStyleCnt="0"/>
      <dgm:spPr/>
    </dgm:pt>
    <dgm:pt modelId="{5887F144-7055-4940-8AE9-D9A56BC662DB}" type="pres">
      <dgm:prSet presAssocID="{3C0D334E-0E9D-4CFB-9171-259A581CA236}" presName="node" presStyleLbl="alignAccFollowNode1" presStyleIdx="2" presStyleCnt="9" custScaleX="192425" custLinFactNeighborX="29331">
        <dgm:presLayoutVars>
          <dgm:bulletEnabled val="1"/>
        </dgm:presLayoutVars>
      </dgm:prSet>
      <dgm:spPr/>
    </dgm:pt>
    <dgm:pt modelId="{57E6A1F1-5B9E-45E4-AFC6-3B0B135F00BB}" type="pres">
      <dgm:prSet presAssocID="{EDF5E98E-1707-48DD-9C26-77458E9CF1A0}" presName="vSp" presStyleCnt="0"/>
      <dgm:spPr/>
    </dgm:pt>
    <dgm:pt modelId="{0CAF3C26-C828-45D8-990C-B9C61911584F}" type="pres">
      <dgm:prSet presAssocID="{749784E6-381E-4247-8FC0-ED80EC26D9A0}" presName="horFlow" presStyleCnt="0"/>
      <dgm:spPr/>
    </dgm:pt>
    <dgm:pt modelId="{35E3A505-434D-4F45-B9CD-805752ECF2C0}" type="pres">
      <dgm:prSet presAssocID="{749784E6-381E-4247-8FC0-ED80EC26D9A0}" presName="bigChev" presStyleLbl="node1" presStyleIdx="2" presStyleCnt="5"/>
      <dgm:spPr/>
    </dgm:pt>
    <dgm:pt modelId="{32FB89B9-3572-42CC-97E7-7D46E3F28723}" type="pres">
      <dgm:prSet presAssocID="{0FBC5B38-4720-4EA8-89C9-1FB3938B97D7}" presName="parTrans" presStyleCnt="0"/>
      <dgm:spPr/>
    </dgm:pt>
    <dgm:pt modelId="{781D9A80-1122-4C53-93FF-88A5106B886A}" type="pres">
      <dgm:prSet presAssocID="{7319D977-E5B6-46BD-9DCC-7C7FBB20042E}" presName="node" presStyleLbl="alignAccFollowNode1" presStyleIdx="3" presStyleCnt="9" custScaleX="115095" custLinFactNeighborX="29331">
        <dgm:presLayoutVars>
          <dgm:bulletEnabled val="1"/>
        </dgm:presLayoutVars>
      </dgm:prSet>
      <dgm:spPr/>
    </dgm:pt>
    <dgm:pt modelId="{3CE4E7EC-9162-4570-9C15-9E9BCADBC392}" type="pres">
      <dgm:prSet presAssocID="{9DB15AFF-C987-43FD-8EBB-D1A7DCF4D31D}" presName="sibTrans" presStyleCnt="0"/>
      <dgm:spPr/>
    </dgm:pt>
    <dgm:pt modelId="{177672C2-769F-4244-A3C0-A4918B482D26}" type="pres">
      <dgm:prSet presAssocID="{0E4B4E49-5609-4E9C-8D0D-9626993BF4B4}" presName="node" presStyleLbl="alignAccFollowNode1" presStyleIdx="4" presStyleCnt="9" custScaleX="192039" custLinFactNeighborX="29331">
        <dgm:presLayoutVars>
          <dgm:bulletEnabled val="1"/>
        </dgm:presLayoutVars>
      </dgm:prSet>
      <dgm:spPr/>
    </dgm:pt>
    <dgm:pt modelId="{100F8127-11A9-4967-AF30-EE50D647F2B6}" type="pres">
      <dgm:prSet presAssocID="{749784E6-381E-4247-8FC0-ED80EC26D9A0}" presName="vSp" presStyleCnt="0"/>
      <dgm:spPr/>
    </dgm:pt>
    <dgm:pt modelId="{23C4B449-BA1D-4B83-85DA-3EED8DA00002}" type="pres">
      <dgm:prSet presAssocID="{86C699DE-88E7-41C0-80CB-4358F744B85B}" presName="horFlow" presStyleCnt="0"/>
      <dgm:spPr/>
    </dgm:pt>
    <dgm:pt modelId="{96DC060D-66EF-4071-AE11-A2322F50FF61}" type="pres">
      <dgm:prSet presAssocID="{86C699DE-88E7-41C0-80CB-4358F744B85B}" presName="bigChev" presStyleLbl="node1" presStyleIdx="3" presStyleCnt="5"/>
      <dgm:spPr/>
    </dgm:pt>
    <dgm:pt modelId="{D8F5C4A6-0712-4743-98F9-D9B4F5D027A3}" type="pres">
      <dgm:prSet presAssocID="{2983377A-D4D9-4991-923A-35721EBC910D}" presName="parTrans" presStyleCnt="0"/>
      <dgm:spPr/>
    </dgm:pt>
    <dgm:pt modelId="{6FA48C6C-D96B-4CA4-8F16-F62C2A7EAF3C}" type="pres">
      <dgm:prSet presAssocID="{717547A6-5F01-4A5F-AE67-C512FD3A8B9C}" presName="node" presStyleLbl="alignAccFollowNode1" presStyleIdx="5" presStyleCnt="9" custScaleX="293919" custLinFactNeighborX="26218">
        <dgm:presLayoutVars>
          <dgm:bulletEnabled val="1"/>
        </dgm:presLayoutVars>
      </dgm:prSet>
      <dgm:spPr/>
    </dgm:pt>
    <dgm:pt modelId="{F0C446C0-6CDA-42B8-8499-4382CE4B7F3A}" type="pres">
      <dgm:prSet presAssocID="{86C699DE-88E7-41C0-80CB-4358F744B85B}" presName="vSp" presStyleCnt="0"/>
      <dgm:spPr/>
    </dgm:pt>
    <dgm:pt modelId="{FEC19657-8308-4D0B-8E96-07946CD3D22B}" type="pres">
      <dgm:prSet presAssocID="{F5BBD0E6-EACE-4FC6-8F57-1B747D141406}" presName="horFlow" presStyleCnt="0"/>
      <dgm:spPr/>
    </dgm:pt>
    <dgm:pt modelId="{61D4BE8D-B596-4630-ADEB-C8E874F179DB}" type="pres">
      <dgm:prSet presAssocID="{F5BBD0E6-EACE-4FC6-8F57-1B747D141406}" presName="bigChev" presStyleLbl="node1" presStyleIdx="4" presStyleCnt="5"/>
      <dgm:spPr/>
    </dgm:pt>
    <dgm:pt modelId="{74B08949-E7F9-4F58-BE8C-305AF37C5D62}" type="pres">
      <dgm:prSet presAssocID="{9B869594-1177-466B-B896-55FCC89ADE17}" presName="parTrans" presStyleCnt="0"/>
      <dgm:spPr/>
    </dgm:pt>
    <dgm:pt modelId="{74D0DB84-AE10-436A-AE83-6BDF67D4F4E7}" type="pres">
      <dgm:prSet presAssocID="{43DA792D-B9F0-4317-93E1-70C744932808}" presName="node" presStyleLbl="alignAccFollowNode1" presStyleIdx="6" presStyleCnt="9" custScaleX="106062" custLinFactNeighborX="29331">
        <dgm:presLayoutVars>
          <dgm:bulletEnabled val="1"/>
        </dgm:presLayoutVars>
      </dgm:prSet>
      <dgm:spPr/>
    </dgm:pt>
    <dgm:pt modelId="{739B6F9D-14E9-44EB-93D2-EEB3FBAE9750}" type="pres">
      <dgm:prSet presAssocID="{D0530A24-DF2A-4A14-ACFC-0C3E5B2BC5F6}" presName="sibTrans" presStyleCnt="0"/>
      <dgm:spPr/>
    </dgm:pt>
    <dgm:pt modelId="{831435D8-F896-4E97-BCF9-F40745CFB67C}" type="pres">
      <dgm:prSet presAssocID="{DB9FC2C3-72D5-43EC-8DDE-97CEC8B3E4FA}" presName="node" presStyleLbl="alignAccFollowNode1" presStyleIdx="7" presStyleCnt="9" custScaleX="106062" custLinFactNeighborX="26478">
        <dgm:presLayoutVars>
          <dgm:bulletEnabled val="1"/>
        </dgm:presLayoutVars>
      </dgm:prSet>
      <dgm:spPr/>
    </dgm:pt>
    <dgm:pt modelId="{D8A03AA3-FFBB-4620-AEBA-F627246C144E}" type="pres">
      <dgm:prSet presAssocID="{A608B72E-E01A-4F10-A444-7F29D0A01B8B}" presName="sibTrans" presStyleCnt="0"/>
      <dgm:spPr/>
    </dgm:pt>
    <dgm:pt modelId="{FFDE5F98-31DA-4648-B9CC-CDD6200003EC}" type="pres">
      <dgm:prSet presAssocID="{91051DC3-0F62-433B-B60E-9D630124D933}" presName="node" presStyleLbl="alignAccFollowNode1" presStyleIdx="8" presStyleCnt="9" custScaleX="106062" custLinFactNeighborX="18659" custLinFactNeighborY="255">
        <dgm:presLayoutVars>
          <dgm:bulletEnabled val="1"/>
        </dgm:presLayoutVars>
      </dgm:prSet>
      <dgm:spPr/>
    </dgm:pt>
  </dgm:ptLst>
  <dgm:cxnLst>
    <dgm:cxn modelId="{93CF6E03-30D1-43E3-8B3B-8F4AA499F622}" type="presOf" srcId="{749784E6-381E-4247-8FC0-ED80EC26D9A0}" destId="{35E3A505-434D-4F45-B9CD-805752ECF2C0}" srcOrd="0" destOrd="0" presId="urn:microsoft.com/office/officeart/2005/8/layout/lProcess3"/>
    <dgm:cxn modelId="{C6028A06-2EA8-4EF6-BE81-94AA97DA4D67}" srcId="{F5BBD0E6-EACE-4FC6-8F57-1B747D141406}" destId="{DB9FC2C3-72D5-43EC-8DDE-97CEC8B3E4FA}" srcOrd="1" destOrd="0" parTransId="{396EB4BA-C911-44AD-88EC-DAF337555C5B}" sibTransId="{A608B72E-E01A-4F10-A444-7F29D0A01B8B}"/>
    <dgm:cxn modelId="{F933B21F-FBEE-463A-A75E-2A0E9C57690F}" srcId="{749784E6-381E-4247-8FC0-ED80EC26D9A0}" destId="{0E4B4E49-5609-4E9C-8D0D-9626993BF4B4}" srcOrd="1" destOrd="0" parTransId="{42157EDB-553B-4BD0-94D6-B6953572FCE2}" sibTransId="{F656A9E1-99C2-433F-9252-E3C9841D88B6}"/>
    <dgm:cxn modelId="{89371A26-E55E-49CD-843C-52B9540FD124}" srcId="{749784E6-381E-4247-8FC0-ED80EC26D9A0}" destId="{7319D977-E5B6-46BD-9DCC-7C7FBB20042E}" srcOrd="0" destOrd="0" parTransId="{0FBC5B38-4720-4EA8-89C9-1FB3938B97D7}" sibTransId="{9DB15AFF-C987-43FD-8EBB-D1A7DCF4D31D}"/>
    <dgm:cxn modelId="{18E12C27-6A4A-43A1-B8BF-103F092A0099}" srcId="{F5BBD0E6-EACE-4FC6-8F57-1B747D141406}" destId="{43DA792D-B9F0-4317-93E1-70C744932808}" srcOrd="0" destOrd="0" parTransId="{9B869594-1177-466B-B896-55FCC89ADE17}" sibTransId="{D0530A24-DF2A-4A14-ACFC-0C3E5B2BC5F6}"/>
    <dgm:cxn modelId="{AADD012A-452B-4EB5-B311-0CAE65818B89}" type="presOf" srcId="{3C0D334E-0E9D-4CFB-9171-259A581CA236}" destId="{5887F144-7055-4940-8AE9-D9A56BC662DB}" srcOrd="0" destOrd="0" presId="urn:microsoft.com/office/officeart/2005/8/layout/lProcess3"/>
    <dgm:cxn modelId="{AD6CE932-3D39-41FD-AF70-6BB3F17F14F7}" type="presOf" srcId="{232BC33F-5A8C-4893-850D-A840326DD965}" destId="{6E28DEE3-14AE-4EA9-A3DC-0A4AF621738D}" srcOrd="0" destOrd="0" presId="urn:microsoft.com/office/officeart/2005/8/layout/lProcess3"/>
    <dgm:cxn modelId="{6CDD6E36-F780-454C-9457-C08FBCC36B42}" srcId="{EDF5E98E-1707-48DD-9C26-77458E9CF1A0}" destId="{3C0D334E-0E9D-4CFB-9171-259A581CA236}" srcOrd="1" destOrd="0" parTransId="{C27A0A74-410A-40EA-AC80-F05A4D3BD32A}" sibTransId="{F3ECCECE-C9C7-4B80-B337-9652AFA775D2}"/>
    <dgm:cxn modelId="{A155D03D-96D5-49C1-BFCC-EFD8FC7F568E}" srcId="{46AEDAC0-682F-4218-8251-7F14E6E88079}" destId="{EDF5E98E-1707-48DD-9C26-77458E9CF1A0}" srcOrd="1" destOrd="0" parTransId="{28EA1FD9-FF43-41D4-9DB0-535893C04C5A}" sibTransId="{9821AD90-4AC0-4139-B12D-9BAE3E0F462C}"/>
    <dgm:cxn modelId="{506E7342-08A0-415E-AFE8-ADF1639CDFE7}" srcId="{46AEDAC0-682F-4218-8251-7F14E6E88079}" destId="{F5BBD0E6-EACE-4FC6-8F57-1B747D141406}" srcOrd="4" destOrd="0" parTransId="{250D2D20-0C01-4B7A-A3C7-D4C7BB4C06FF}" sibTransId="{5A042897-EB0F-4BB0-8445-705822EE3019}"/>
    <dgm:cxn modelId="{F822A044-2B0D-4001-8AB8-D6CB121F2BF6}" type="presOf" srcId="{EDF5E98E-1707-48DD-9C26-77458E9CF1A0}" destId="{C5940F07-4BD8-4613-B503-D8E866CE4343}" srcOrd="0" destOrd="0" presId="urn:microsoft.com/office/officeart/2005/8/layout/lProcess3"/>
    <dgm:cxn modelId="{9E38214F-947B-4244-83FB-64000319F97B}" type="presOf" srcId="{717547A6-5F01-4A5F-AE67-C512FD3A8B9C}" destId="{6FA48C6C-D96B-4CA4-8F16-F62C2A7EAF3C}" srcOrd="0" destOrd="0" presId="urn:microsoft.com/office/officeart/2005/8/layout/lProcess3"/>
    <dgm:cxn modelId="{4779D471-A6DF-4812-B65A-1B0CE66AF67D}" type="presOf" srcId="{91051DC3-0F62-433B-B60E-9D630124D933}" destId="{FFDE5F98-31DA-4648-B9CC-CDD6200003EC}" srcOrd="0" destOrd="0" presId="urn:microsoft.com/office/officeart/2005/8/layout/lProcess3"/>
    <dgm:cxn modelId="{56264477-7EE1-4182-8099-90D56ABD09C3}" srcId="{232BC33F-5A8C-4893-850D-A840326DD965}" destId="{CEB5FC41-6B81-456F-ACFF-D72EBB4678F5}" srcOrd="0" destOrd="0" parTransId="{E689C421-DAEA-4746-B919-DE183A67F0E9}" sibTransId="{D660FB62-DC50-4B57-BD3B-A2AF77424D00}"/>
    <dgm:cxn modelId="{8C65D257-42D1-41FF-90A4-10F450748988}" srcId="{46AEDAC0-682F-4218-8251-7F14E6E88079}" destId="{86C699DE-88E7-41C0-80CB-4358F744B85B}" srcOrd="3" destOrd="0" parTransId="{5D46B7EC-6701-49C8-B809-8D331C279C3B}" sibTransId="{50BB613C-2921-4672-95C0-2F07A763E13D}"/>
    <dgm:cxn modelId="{8CA68B7C-DF2B-4BAB-B3DE-933BA6B1D6F5}" type="presOf" srcId="{DB9FC2C3-72D5-43EC-8DDE-97CEC8B3E4FA}" destId="{831435D8-F896-4E97-BCF9-F40745CFB67C}" srcOrd="0" destOrd="0" presId="urn:microsoft.com/office/officeart/2005/8/layout/lProcess3"/>
    <dgm:cxn modelId="{FCD08D7D-7FE4-446C-B59F-BB71214F87B6}" type="presOf" srcId="{0E4B4E49-5609-4E9C-8D0D-9626993BF4B4}" destId="{177672C2-769F-4244-A3C0-A4918B482D26}" srcOrd="0" destOrd="0" presId="urn:microsoft.com/office/officeart/2005/8/layout/lProcess3"/>
    <dgm:cxn modelId="{EDCC7B93-D10B-41BF-A144-127B173FB60F}" srcId="{46AEDAC0-682F-4218-8251-7F14E6E88079}" destId="{232BC33F-5A8C-4893-850D-A840326DD965}" srcOrd="0" destOrd="0" parTransId="{9F34B9AD-4E0A-4FE5-BF2D-4115183C3D81}" sibTransId="{F0FC34E9-8C2A-43AE-BD46-C66B5278FDF3}"/>
    <dgm:cxn modelId="{31ABBF9D-D332-484D-AD91-901C32E29DBF}" srcId="{46AEDAC0-682F-4218-8251-7F14E6E88079}" destId="{749784E6-381E-4247-8FC0-ED80EC26D9A0}" srcOrd="2" destOrd="0" parTransId="{AE8BC211-9E12-4D70-BDF7-5A85FEDD5941}" sibTransId="{09984566-8F87-4286-B6EA-6E6DE7F75056}"/>
    <dgm:cxn modelId="{EFBD71A3-E526-4FD6-8620-2FB723F80366}" type="presOf" srcId="{86C699DE-88E7-41C0-80CB-4358F744B85B}" destId="{96DC060D-66EF-4071-AE11-A2322F50FF61}" srcOrd="0" destOrd="0" presId="urn:microsoft.com/office/officeart/2005/8/layout/lProcess3"/>
    <dgm:cxn modelId="{E7C4C3A4-3771-4700-BE1E-A1AFCF9F4D1F}" type="presOf" srcId="{F5BBD0E6-EACE-4FC6-8F57-1B747D141406}" destId="{61D4BE8D-B596-4630-ADEB-C8E874F179DB}" srcOrd="0" destOrd="0" presId="urn:microsoft.com/office/officeart/2005/8/layout/lProcess3"/>
    <dgm:cxn modelId="{A7EF2DAA-8017-43B0-969B-1A984ED057A5}" type="presOf" srcId="{28B96F62-193F-47A9-8CDE-D4E5FD55FF64}" destId="{7BD6D922-AC70-4B35-8B90-A9E4CA6085BA}" srcOrd="0" destOrd="0" presId="urn:microsoft.com/office/officeart/2005/8/layout/lProcess3"/>
    <dgm:cxn modelId="{2CAD1CB5-7642-4990-A03F-BE586086603E}" type="presOf" srcId="{CEB5FC41-6B81-456F-ACFF-D72EBB4678F5}" destId="{945538AD-7B42-4209-AD91-2A386429D5F9}" srcOrd="0" destOrd="0" presId="urn:microsoft.com/office/officeart/2005/8/layout/lProcess3"/>
    <dgm:cxn modelId="{8CAC04BA-C8D1-4184-BC13-EE1D5749A9BE}" srcId="{F5BBD0E6-EACE-4FC6-8F57-1B747D141406}" destId="{91051DC3-0F62-433B-B60E-9D630124D933}" srcOrd="2" destOrd="0" parTransId="{C6FC8CC9-34FA-4D5E-9FB2-799AF523C553}" sibTransId="{885E44A7-00B7-413A-821A-22F6ED9CFFD8}"/>
    <dgm:cxn modelId="{4AA1ABBB-EF2B-4499-AC8C-FCF7C446E55B}" srcId="{EDF5E98E-1707-48DD-9C26-77458E9CF1A0}" destId="{28B96F62-193F-47A9-8CDE-D4E5FD55FF64}" srcOrd="0" destOrd="0" parTransId="{4824FB3B-528D-4F53-ACA5-D678BD0215CA}" sibTransId="{E9A56854-6800-483A-8424-BAB72DDA4A24}"/>
    <dgm:cxn modelId="{DD11B8C9-BE8C-4778-99A9-1BED282FC8FA}" type="presOf" srcId="{43DA792D-B9F0-4317-93E1-70C744932808}" destId="{74D0DB84-AE10-436A-AE83-6BDF67D4F4E7}" srcOrd="0" destOrd="0" presId="urn:microsoft.com/office/officeart/2005/8/layout/lProcess3"/>
    <dgm:cxn modelId="{2B5F33CE-AD16-49BB-B98B-FC82E2D361C6}" type="presOf" srcId="{46AEDAC0-682F-4218-8251-7F14E6E88079}" destId="{765C80A8-9DE2-46B6-9B53-C3445B1DD29E}" srcOrd="0" destOrd="0" presId="urn:microsoft.com/office/officeart/2005/8/layout/lProcess3"/>
    <dgm:cxn modelId="{598D20E4-EF71-4C99-9C81-E8B6E4E8084A}" srcId="{86C699DE-88E7-41C0-80CB-4358F744B85B}" destId="{717547A6-5F01-4A5F-AE67-C512FD3A8B9C}" srcOrd="0" destOrd="0" parTransId="{2983377A-D4D9-4991-923A-35721EBC910D}" sibTransId="{08940477-6303-44CA-A6EA-E53E662F64EF}"/>
    <dgm:cxn modelId="{B4EA54FF-8E00-49CE-8B0A-BB24D50E58D9}" type="presOf" srcId="{7319D977-E5B6-46BD-9DCC-7C7FBB20042E}" destId="{781D9A80-1122-4C53-93FF-88A5106B886A}" srcOrd="0" destOrd="0" presId="urn:microsoft.com/office/officeart/2005/8/layout/lProcess3"/>
    <dgm:cxn modelId="{9151ACBA-0CB6-4847-8C26-DA4C028ABF1C}" type="presParOf" srcId="{765C80A8-9DE2-46B6-9B53-C3445B1DD29E}" destId="{AD57DE17-C725-4B59-96C8-7D445138A015}" srcOrd="0" destOrd="0" presId="urn:microsoft.com/office/officeart/2005/8/layout/lProcess3"/>
    <dgm:cxn modelId="{D003702B-560F-44C8-88C9-723A6D5CA8CB}" type="presParOf" srcId="{AD57DE17-C725-4B59-96C8-7D445138A015}" destId="{6E28DEE3-14AE-4EA9-A3DC-0A4AF621738D}" srcOrd="0" destOrd="0" presId="urn:microsoft.com/office/officeart/2005/8/layout/lProcess3"/>
    <dgm:cxn modelId="{41C03B77-035D-4D4F-BA56-74D6EA5E3042}" type="presParOf" srcId="{AD57DE17-C725-4B59-96C8-7D445138A015}" destId="{89645C42-FB39-47D7-818A-C5CE2CC40E0C}" srcOrd="1" destOrd="0" presId="urn:microsoft.com/office/officeart/2005/8/layout/lProcess3"/>
    <dgm:cxn modelId="{0E9EFC80-D844-4FC5-A5DD-8F2B42C3669F}" type="presParOf" srcId="{AD57DE17-C725-4B59-96C8-7D445138A015}" destId="{945538AD-7B42-4209-AD91-2A386429D5F9}" srcOrd="2" destOrd="0" presId="urn:microsoft.com/office/officeart/2005/8/layout/lProcess3"/>
    <dgm:cxn modelId="{8CDF290B-DD9E-4D8C-9172-281FBE102AEA}" type="presParOf" srcId="{765C80A8-9DE2-46B6-9B53-C3445B1DD29E}" destId="{53D02140-CA59-4DD9-8CA7-575C05570C82}" srcOrd="1" destOrd="0" presId="urn:microsoft.com/office/officeart/2005/8/layout/lProcess3"/>
    <dgm:cxn modelId="{29D665B6-A01B-4607-81B2-5A938D37B123}" type="presParOf" srcId="{765C80A8-9DE2-46B6-9B53-C3445B1DD29E}" destId="{A48BEC71-DC2B-445F-ABF4-5D7001903F97}" srcOrd="2" destOrd="0" presId="urn:microsoft.com/office/officeart/2005/8/layout/lProcess3"/>
    <dgm:cxn modelId="{D96965DD-A19A-47C1-92A2-54FD90DF043A}" type="presParOf" srcId="{A48BEC71-DC2B-445F-ABF4-5D7001903F97}" destId="{C5940F07-4BD8-4613-B503-D8E866CE4343}" srcOrd="0" destOrd="0" presId="urn:microsoft.com/office/officeart/2005/8/layout/lProcess3"/>
    <dgm:cxn modelId="{635A99D6-C580-48CF-A26D-7CEB441AC75C}" type="presParOf" srcId="{A48BEC71-DC2B-445F-ABF4-5D7001903F97}" destId="{050A9217-A081-4504-8EEA-572808F8AD83}" srcOrd="1" destOrd="0" presId="urn:microsoft.com/office/officeart/2005/8/layout/lProcess3"/>
    <dgm:cxn modelId="{41E5FDF3-1344-431D-B3C8-1C4CC4D060EC}" type="presParOf" srcId="{A48BEC71-DC2B-445F-ABF4-5D7001903F97}" destId="{7BD6D922-AC70-4B35-8B90-A9E4CA6085BA}" srcOrd="2" destOrd="0" presId="urn:microsoft.com/office/officeart/2005/8/layout/lProcess3"/>
    <dgm:cxn modelId="{68E3D578-12AD-4C05-A690-EA47881437ED}" type="presParOf" srcId="{A48BEC71-DC2B-445F-ABF4-5D7001903F97}" destId="{CF0463EC-B9B0-49D0-851A-05ACA608D0BA}" srcOrd="3" destOrd="0" presId="urn:microsoft.com/office/officeart/2005/8/layout/lProcess3"/>
    <dgm:cxn modelId="{80BE1B1E-ED17-44CE-8C17-F252ADBC7EB7}" type="presParOf" srcId="{A48BEC71-DC2B-445F-ABF4-5D7001903F97}" destId="{5887F144-7055-4940-8AE9-D9A56BC662DB}" srcOrd="4" destOrd="0" presId="urn:microsoft.com/office/officeart/2005/8/layout/lProcess3"/>
    <dgm:cxn modelId="{22FADB01-83F7-4B34-92AD-9F0B639B0ABE}" type="presParOf" srcId="{765C80A8-9DE2-46B6-9B53-C3445B1DD29E}" destId="{57E6A1F1-5B9E-45E4-AFC6-3B0B135F00BB}" srcOrd="3" destOrd="0" presId="urn:microsoft.com/office/officeart/2005/8/layout/lProcess3"/>
    <dgm:cxn modelId="{6B887388-6744-437F-B458-30DB9656A4CA}" type="presParOf" srcId="{765C80A8-9DE2-46B6-9B53-C3445B1DD29E}" destId="{0CAF3C26-C828-45D8-990C-B9C61911584F}" srcOrd="4" destOrd="0" presId="urn:microsoft.com/office/officeart/2005/8/layout/lProcess3"/>
    <dgm:cxn modelId="{85C28DBA-1109-49E3-9352-68F6A854B21C}" type="presParOf" srcId="{0CAF3C26-C828-45D8-990C-B9C61911584F}" destId="{35E3A505-434D-4F45-B9CD-805752ECF2C0}" srcOrd="0" destOrd="0" presId="urn:microsoft.com/office/officeart/2005/8/layout/lProcess3"/>
    <dgm:cxn modelId="{34981B83-2499-414C-A2CB-BEA4938EDC7C}" type="presParOf" srcId="{0CAF3C26-C828-45D8-990C-B9C61911584F}" destId="{32FB89B9-3572-42CC-97E7-7D46E3F28723}" srcOrd="1" destOrd="0" presId="urn:microsoft.com/office/officeart/2005/8/layout/lProcess3"/>
    <dgm:cxn modelId="{1B986A0D-372D-4135-86AB-AF78713B5316}" type="presParOf" srcId="{0CAF3C26-C828-45D8-990C-B9C61911584F}" destId="{781D9A80-1122-4C53-93FF-88A5106B886A}" srcOrd="2" destOrd="0" presId="urn:microsoft.com/office/officeart/2005/8/layout/lProcess3"/>
    <dgm:cxn modelId="{8A8400CD-0363-40C7-863D-6D7968010B74}" type="presParOf" srcId="{0CAF3C26-C828-45D8-990C-B9C61911584F}" destId="{3CE4E7EC-9162-4570-9C15-9E9BCADBC392}" srcOrd="3" destOrd="0" presId="urn:microsoft.com/office/officeart/2005/8/layout/lProcess3"/>
    <dgm:cxn modelId="{BAE8E757-B0D9-430D-878B-300A59C6C26B}" type="presParOf" srcId="{0CAF3C26-C828-45D8-990C-B9C61911584F}" destId="{177672C2-769F-4244-A3C0-A4918B482D26}" srcOrd="4" destOrd="0" presId="urn:microsoft.com/office/officeart/2005/8/layout/lProcess3"/>
    <dgm:cxn modelId="{D50021C5-8775-4957-8914-C98EEC664931}" type="presParOf" srcId="{765C80A8-9DE2-46B6-9B53-C3445B1DD29E}" destId="{100F8127-11A9-4967-AF30-EE50D647F2B6}" srcOrd="5" destOrd="0" presId="urn:microsoft.com/office/officeart/2005/8/layout/lProcess3"/>
    <dgm:cxn modelId="{201E532E-F350-4D16-A1FB-60ED3128CBA2}" type="presParOf" srcId="{765C80A8-9DE2-46B6-9B53-C3445B1DD29E}" destId="{23C4B449-BA1D-4B83-85DA-3EED8DA00002}" srcOrd="6" destOrd="0" presId="urn:microsoft.com/office/officeart/2005/8/layout/lProcess3"/>
    <dgm:cxn modelId="{2E8EEE16-B38F-4CA4-B922-DF5AEE208101}" type="presParOf" srcId="{23C4B449-BA1D-4B83-85DA-3EED8DA00002}" destId="{96DC060D-66EF-4071-AE11-A2322F50FF61}" srcOrd="0" destOrd="0" presId="urn:microsoft.com/office/officeart/2005/8/layout/lProcess3"/>
    <dgm:cxn modelId="{1F253F4D-F433-4FA8-AD38-0B6B74A9B203}" type="presParOf" srcId="{23C4B449-BA1D-4B83-85DA-3EED8DA00002}" destId="{D8F5C4A6-0712-4743-98F9-D9B4F5D027A3}" srcOrd="1" destOrd="0" presId="urn:microsoft.com/office/officeart/2005/8/layout/lProcess3"/>
    <dgm:cxn modelId="{734D2466-E978-4732-8683-1414843D2DE4}" type="presParOf" srcId="{23C4B449-BA1D-4B83-85DA-3EED8DA00002}" destId="{6FA48C6C-D96B-4CA4-8F16-F62C2A7EAF3C}" srcOrd="2" destOrd="0" presId="urn:microsoft.com/office/officeart/2005/8/layout/lProcess3"/>
    <dgm:cxn modelId="{0E8A0425-2157-42DE-8C3C-2F77E7C8045E}" type="presParOf" srcId="{765C80A8-9DE2-46B6-9B53-C3445B1DD29E}" destId="{F0C446C0-6CDA-42B8-8499-4382CE4B7F3A}" srcOrd="7" destOrd="0" presId="urn:microsoft.com/office/officeart/2005/8/layout/lProcess3"/>
    <dgm:cxn modelId="{14C38889-A717-42AC-9DD6-E397A5056720}" type="presParOf" srcId="{765C80A8-9DE2-46B6-9B53-C3445B1DD29E}" destId="{FEC19657-8308-4D0B-8E96-07946CD3D22B}" srcOrd="8" destOrd="0" presId="urn:microsoft.com/office/officeart/2005/8/layout/lProcess3"/>
    <dgm:cxn modelId="{30F1A70A-137A-4F7B-8109-58581DF31461}" type="presParOf" srcId="{FEC19657-8308-4D0B-8E96-07946CD3D22B}" destId="{61D4BE8D-B596-4630-ADEB-C8E874F179DB}" srcOrd="0" destOrd="0" presId="urn:microsoft.com/office/officeart/2005/8/layout/lProcess3"/>
    <dgm:cxn modelId="{96D74603-4007-4014-BB3E-39CB834FC199}" type="presParOf" srcId="{FEC19657-8308-4D0B-8E96-07946CD3D22B}" destId="{74B08949-E7F9-4F58-BE8C-305AF37C5D62}" srcOrd="1" destOrd="0" presId="urn:microsoft.com/office/officeart/2005/8/layout/lProcess3"/>
    <dgm:cxn modelId="{3FF5352F-FDA3-4A67-B7A4-C440BFC7D8F3}" type="presParOf" srcId="{FEC19657-8308-4D0B-8E96-07946CD3D22B}" destId="{74D0DB84-AE10-436A-AE83-6BDF67D4F4E7}" srcOrd="2" destOrd="0" presId="urn:microsoft.com/office/officeart/2005/8/layout/lProcess3"/>
    <dgm:cxn modelId="{88EB4616-4EAC-4FF0-82DC-AA1C69DEF931}" type="presParOf" srcId="{FEC19657-8308-4D0B-8E96-07946CD3D22B}" destId="{739B6F9D-14E9-44EB-93D2-EEB3FBAE9750}" srcOrd="3" destOrd="0" presId="urn:microsoft.com/office/officeart/2005/8/layout/lProcess3"/>
    <dgm:cxn modelId="{67DEBFCB-7849-44B6-B191-EE4D60300570}" type="presParOf" srcId="{FEC19657-8308-4D0B-8E96-07946CD3D22B}" destId="{831435D8-F896-4E97-BCF9-F40745CFB67C}" srcOrd="4" destOrd="0" presId="urn:microsoft.com/office/officeart/2005/8/layout/lProcess3"/>
    <dgm:cxn modelId="{1469322F-5DA6-40FF-9AB1-CA322897E2B8}" type="presParOf" srcId="{FEC19657-8308-4D0B-8E96-07946CD3D22B}" destId="{D8A03AA3-FFBB-4620-AEBA-F627246C144E}" srcOrd="5" destOrd="0" presId="urn:microsoft.com/office/officeart/2005/8/layout/lProcess3"/>
    <dgm:cxn modelId="{7991A402-8D59-4CCB-A730-C5FAD5233A1A}" type="presParOf" srcId="{FEC19657-8308-4D0B-8E96-07946CD3D22B}" destId="{FFDE5F98-31DA-4648-B9CC-CDD6200003EC}"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DEE3-14AE-4EA9-A3DC-0A4AF621738D}">
      <dsp:nvSpPr>
        <dsp:cNvPr id="0" name=""/>
        <dsp:cNvSpPr/>
      </dsp:nvSpPr>
      <dsp:spPr>
        <a:xfrm>
          <a:off x="26041" y="4011"/>
          <a:ext cx="2432843" cy="973137"/>
        </a:xfrm>
        <a:prstGeom prst="chevr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Plan</a:t>
          </a:r>
        </a:p>
      </dsp:txBody>
      <dsp:txXfrm>
        <a:off x="512610" y="4011"/>
        <a:ext cx="1459706" cy="973137"/>
      </dsp:txXfrm>
    </dsp:sp>
    <dsp:sp modelId="{945538AD-7B42-4209-AD91-2A386429D5F9}">
      <dsp:nvSpPr>
        <dsp:cNvPr id="0" name=""/>
        <dsp:cNvSpPr/>
      </dsp:nvSpPr>
      <dsp:spPr>
        <a:xfrm>
          <a:off x="2198953" y="86727"/>
          <a:ext cx="5785241" cy="807704"/>
        </a:xfrm>
        <a:prstGeom prst="chevron">
          <a:avLst/>
        </a:prstGeom>
        <a:solidFill>
          <a:schemeClr val="accent3">
            <a:lumMod val="60000"/>
            <a:lum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Select project management firm</a:t>
          </a:r>
        </a:p>
      </dsp:txBody>
      <dsp:txXfrm>
        <a:off x="2602805" y="86727"/>
        <a:ext cx="4977537" cy="807704"/>
      </dsp:txXfrm>
    </dsp:sp>
    <dsp:sp modelId="{C5940F07-4BD8-4613-B503-D8E866CE4343}">
      <dsp:nvSpPr>
        <dsp:cNvPr id="0" name=""/>
        <dsp:cNvSpPr/>
      </dsp:nvSpPr>
      <dsp:spPr>
        <a:xfrm>
          <a:off x="26041" y="1113388"/>
          <a:ext cx="2432843" cy="973137"/>
        </a:xfrm>
        <a:prstGeom prst="chevr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Define</a:t>
          </a:r>
        </a:p>
      </dsp:txBody>
      <dsp:txXfrm>
        <a:off x="512610" y="1113388"/>
        <a:ext cx="1459706" cy="973137"/>
      </dsp:txXfrm>
    </dsp:sp>
    <dsp:sp modelId="{7BD6D922-AC70-4B35-8B90-A9E4CA6085BA}">
      <dsp:nvSpPr>
        <dsp:cNvPr id="0" name=""/>
        <dsp:cNvSpPr/>
      </dsp:nvSpPr>
      <dsp:spPr>
        <a:xfrm>
          <a:off x="2225533" y="1196104"/>
          <a:ext cx="2356476" cy="807704"/>
        </a:xfrm>
        <a:prstGeom prst="chevron">
          <a:avLst/>
        </a:prstGeom>
        <a:solidFill>
          <a:schemeClr val="accent3">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Needs assessment</a:t>
          </a:r>
        </a:p>
      </dsp:txBody>
      <dsp:txXfrm>
        <a:off x="2629385" y="1196104"/>
        <a:ext cx="1548772" cy="807704"/>
      </dsp:txXfrm>
    </dsp:sp>
    <dsp:sp modelId="{5887F144-7055-4940-8AE9-D9A56BC662DB}">
      <dsp:nvSpPr>
        <dsp:cNvPr id="0" name=""/>
        <dsp:cNvSpPr/>
      </dsp:nvSpPr>
      <dsp:spPr>
        <a:xfrm>
          <a:off x="4242438" y="1196104"/>
          <a:ext cx="3885561" cy="807704"/>
        </a:xfrm>
        <a:prstGeom prst="chevron">
          <a:avLst/>
        </a:prstGeom>
        <a:solidFill>
          <a:schemeClr val="accent1">
            <a:lumMod val="20000"/>
            <a:lumOff val="8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Requirements gathering</a:t>
          </a:r>
        </a:p>
      </dsp:txBody>
      <dsp:txXfrm>
        <a:off x="4646290" y="1196104"/>
        <a:ext cx="3077857" cy="807704"/>
      </dsp:txXfrm>
    </dsp:sp>
    <dsp:sp modelId="{35E3A505-434D-4F45-B9CD-805752ECF2C0}">
      <dsp:nvSpPr>
        <dsp:cNvPr id="0" name=""/>
        <dsp:cNvSpPr/>
      </dsp:nvSpPr>
      <dsp:spPr>
        <a:xfrm>
          <a:off x="26041" y="2222764"/>
          <a:ext cx="2432843" cy="9731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RFP</a:t>
          </a:r>
        </a:p>
      </dsp:txBody>
      <dsp:txXfrm>
        <a:off x="512610" y="2222764"/>
        <a:ext cx="1459706" cy="973137"/>
      </dsp:txXfrm>
    </dsp:sp>
    <dsp:sp modelId="{781D9A80-1122-4C53-93FF-88A5106B886A}">
      <dsp:nvSpPr>
        <dsp:cNvPr id="0" name=""/>
        <dsp:cNvSpPr/>
      </dsp:nvSpPr>
      <dsp:spPr>
        <a:xfrm>
          <a:off x="2225533" y="2305481"/>
          <a:ext cx="2324067" cy="8077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Draft RFP</a:t>
          </a:r>
        </a:p>
      </dsp:txBody>
      <dsp:txXfrm>
        <a:off x="2629385" y="2305481"/>
        <a:ext cx="1516363" cy="807704"/>
      </dsp:txXfrm>
    </dsp:sp>
    <dsp:sp modelId="{177672C2-769F-4244-A3C0-A4918B482D26}">
      <dsp:nvSpPr>
        <dsp:cNvPr id="0" name=""/>
        <dsp:cNvSpPr/>
      </dsp:nvSpPr>
      <dsp:spPr>
        <a:xfrm>
          <a:off x="4250232" y="2305481"/>
          <a:ext cx="3877767" cy="8077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Release to vendors</a:t>
          </a:r>
        </a:p>
      </dsp:txBody>
      <dsp:txXfrm>
        <a:off x="4654084" y="2305481"/>
        <a:ext cx="3070063" cy="807704"/>
      </dsp:txXfrm>
    </dsp:sp>
    <dsp:sp modelId="{96DC060D-66EF-4071-AE11-A2322F50FF61}">
      <dsp:nvSpPr>
        <dsp:cNvPr id="0" name=""/>
        <dsp:cNvSpPr/>
      </dsp:nvSpPr>
      <dsp:spPr>
        <a:xfrm>
          <a:off x="26041" y="3332141"/>
          <a:ext cx="2432843" cy="9731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Select</a:t>
          </a:r>
        </a:p>
      </dsp:txBody>
      <dsp:txXfrm>
        <a:off x="512610" y="3332141"/>
        <a:ext cx="1459706" cy="973137"/>
      </dsp:txXfrm>
    </dsp:sp>
    <dsp:sp modelId="{6FA48C6C-D96B-4CA4-8F16-F62C2A7EAF3C}">
      <dsp:nvSpPr>
        <dsp:cNvPr id="0" name=""/>
        <dsp:cNvSpPr/>
      </dsp:nvSpPr>
      <dsp:spPr>
        <a:xfrm>
          <a:off x="2193010" y="3414858"/>
          <a:ext cx="5934989" cy="8077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00000"/>
            </a:lnSpc>
            <a:spcBef>
              <a:spcPct val="0"/>
            </a:spcBef>
            <a:spcAft>
              <a:spcPct val="35000"/>
            </a:spcAft>
            <a:buNone/>
          </a:pPr>
          <a:r>
            <a:rPr lang="en-US" sz="2000" kern="1200"/>
            <a:t>Select software and services</a:t>
          </a:r>
        </a:p>
      </dsp:txBody>
      <dsp:txXfrm>
        <a:off x="2596862" y="3414858"/>
        <a:ext cx="5127285" cy="807704"/>
      </dsp:txXfrm>
    </dsp:sp>
    <dsp:sp modelId="{61D4BE8D-B596-4630-ADEB-C8E874F179DB}">
      <dsp:nvSpPr>
        <dsp:cNvPr id="0" name=""/>
        <dsp:cNvSpPr/>
      </dsp:nvSpPr>
      <dsp:spPr>
        <a:xfrm>
          <a:off x="26041" y="4441518"/>
          <a:ext cx="2432843" cy="9731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Implement</a:t>
          </a:r>
        </a:p>
      </dsp:txBody>
      <dsp:txXfrm>
        <a:off x="512610" y="4441518"/>
        <a:ext cx="1459706" cy="973137"/>
      </dsp:txXfrm>
    </dsp:sp>
    <dsp:sp modelId="{74D0DB84-AE10-436A-AE83-6BDF67D4F4E7}">
      <dsp:nvSpPr>
        <dsp:cNvPr id="0" name=""/>
        <dsp:cNvSpPr/>
      </dsp:nvSpPr>
      <dsp:spPr>
        <a:xfrm>
          <a:off x="2225533" y="4524234"/>
          <a:ext cx="2141667" cy="8077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Install software</a:t>
          </a:r>
        </a:p>
      </dsp:txBody>
      <dsp:txXfrm>
        <a:off x="2629385" y="4524234"/>
        <a:ext cx="1333963" cy="807704"/>
      </dsp:txXfrm>
    </dsp:sp>
    <dsp:sp modelId="{831435D8-F896-4E97-BCF9-F40745CFB67C}">
      <dsp:nvSpPr>
        <dsp:cNvPr id="0" name=""/>
        <dsp:cNvSpPr/>
      </dsp:nvSpPr>
      <dsp:spPr>
        <a:xfrm>
          <a:off x="4076439" y="4524234"/>
          <a:ext cx="2141667" cy="8077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Data migration</a:t>
          </a:r>
        </a:p>
      </dsp:txBody>
      <dsp:txXfrm>
        <a:off x="4480291" y="4524234"/>
        <a:ext cx="1333963" cy="807704"/>
      </dsp:txXfrm>
    </dsp:sp>
    <dsp:sp modelId="{FFDE5F98-31DA-4648-B9CC-CDD6200003EC}">
      <dsp:nvSpPr>
        <dsp:cNvPr id="0" name=""/>
        <dsp:cNvSpPr/>
      </dsp:nvSpPr>
      <dsp:spPr>
        <a:xfrm>
          <a:off x="5913307" y="4526294"/>
          <a:ext cx="2141667" cy="8077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Training</a:t>
          </a:r>
        </a:p>
      </dsp:txBody>
      <dsp:txXfrm>
        <a:off x="6317159" y="4526294"/>
        <a:ext cx="1333963" cy="8077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633" cy="469104"/>
          </a:xfrm>
          <a:prstGeom prst="rect">
            <a:avLst/>
          </a:prstGeom>
        </p:spPr>
        <p:txBody>
          <a:bodyPr vert="horz" lIns="92327" tIns="46163" rIns="92327" bIns="46163" rtlCol="0"/>
          <a:lstStyle>
            <a:lvl1pPr algn="l">
              <a:defRPr sz="1200"/>
            </a:lvl1pPr>
          </a:lstStyle>
          <a:p>
            <a:endParaRPr lang="en-US"/>
          </a:p>
        </p:txBody>
      </p:sp>
      <p:sp>
        <p:nvSpPr>
          <p:cNvPr id="3" name="Date Placeholder 2"/>
          <p:cNvSpPr>
            <a:spLocks noGrp="1"/>
          </p:cNvSpPr>
          <p:nvPr>
            <p:ph type="dt" sz="quarter" idx="1"/>
          </p:nvPr>
        </p:nvSpPr>
        <p:spPr>
          <a:xfrm>
            <a:off x="4023237" y="0"/>
            <a:ext cx="3077633" cy="469104"/>
          </a:xfrm>
          <a:prstGeom prst="rect">
            <a:avLst/>
          </a:prstGeom>
        </p:spPr>
        <p:txBody>
          <a:bodyPr vert="horz" lIns="92327" tIns="46163" rIns="92327" bIns="46163" rtlCol="0"/>
          <a:lstStyle>
            <a:lvl1pPr algn="r">
              <a:defRPr sz="1200"/>
            </a:lvl1pPr>
          </a:lstStyle>
          <a:p>
            <a:fld id="{CD99A82B-8A2F-47DF-8B2D-8787FDC47AE1}" type="datetimeFigureOut">
              <a:rPr lang="en-US" smtClean="0"/>
              <a:t>8/4/2024</a:t>
            </a:fld>
            <a:endParaRPr lang="en-US"/>
          </a:p>
        </p:txBody>
      </p:sp>
      <p:sp>
        <p:nvSpPr>
          <p:cNvPr id="4" name="Footer Placeholder 3"/>
          <p:cNvSpPr>
            <a:spLocks noGrp="1"/>
          </p:cNvSpPr>
          <p:nvPr>
            <p:ph type="ftr" sz="quarter" idx="2"/>
          </p:nvPr>
        </p:nvSpPr>
        <p:spPr>
          <a:xfrm>
            <a:off x="0" y="8917770"/>
            <a:ext cx="3077633" cy="469104"/>
          </a:xfrm>
          <a:prstGeom prst="rect">
            <a:avLst/>
          </a:prstGeom>
        </p:spPr>
        <p:txBody>
          <a:bodyPr vert="horz" lIns="92327" tIns="46163" rIns="92327" bIns="46163" rtlCol="0" anchor="b"/>
          <a:lstStyle>
            <a:lvl1pPr algn="l">
              <a:defRPr sz="1200"/>
            </a:lvl1pPr>
          </a:lstStyle>
          <a:p>
            <a:endParaRPr lang="en-US"/>
          </a:p>
        </p:txBody>
      </p:sp>
      <p:sp>
        <p:nvSpPr>
          <p:cNvPr id="5" name="Slide Number Placeholder 4"/>
          <p:cNvSpPr>
            <a:spLocks noGrp="1"/>
          </p:cNvSpPr>
          <p:nvPr>
            <p:ph type="sldNum" sz="quarter" idx="3"/>
          </p:nvPr>
        </p:nvSpPr>
        <p:spPr>
          <a:xfrm>
            <a:off x="4023237" y="8917770"/>
            <a:ext cx="3077633" cy="469104"/>
          </a:xfrm>
          <a:prstGeom prst="rect">
            <a:avLst/>
          </a:prstGeom>
        </p:spPr>
        <p:txBody>
          <a:bodyPr vert="horz" lIns="92327" tIns="46163" rIns="92327" bIns="46163" rtlCol="0" anchor="b"/>
          <a:lstStyle>
            <a:lvl1pPr algn="r">
              <a:defRPr sz="1200"/>
            </a:lvl1pPr>
          </a:lstStyle>
          <a:p>
            <a:fld id="{CD412338-D2EE-4C74-983E-91D0B69F1ED9}" type="slidenum">
              <a:rPr lang="en-US" smtClean="0"/>
              <a:t>‹#›</a:t>
            </a:fld>
            <a:endParaRPr lang="en-US"/>
          </a:p>
        </p:txBody>
      </p:sp>
    </p:spTree>
    <p:extLst>
      <p:ext uri="{BB962C8B-B14F-4D97-AF65-F5344CB8AC3E}">
        <p14:creationId xmlns:p14="http://schemas.microsoft.com/office/powerpoint/2010/main" val="2224291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9" tIns="47115" rIns="94229" bIns="47115" rtlCol="0"/>
          <a:lstStyle>
            <a:lvl1pPr algn="r">
              <a:defRPr sz="1200"/>
            </a:lvl1pPr>
          </a:lstStyle>
          <a:p>
            <a:fld id="{A43FBDA4-03D2-414C-9F3B-92588FD33A44}" type="datetimeFigureOut">
              <a:rPr lang="en-US" smtClean="0"/>
              <a:t>8/4/2024</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9" tIns="47115" rIns="94229" bIns="47115" rtlCol="0" anchor="b"/>
          <a:lstStyle>
            <a:lvl1pPr algn="r">
              <a:defRPr sz="1200"/>
            </a:lvl1pPr>
          </a:lstStyle>
          <a:p>
            <a:fld id="{2525856D-EA51-4776-B438-52858AB2667A}" type="slidenum">
              <a:rPr lang="en-US" smtClean="0"/>
              <a:t>‹#›</a:t>
            </a:fld>
            <a:endParaRPr lang="en-US"/>
          </a:p>
        </p:txBody>
      </p:sp>
    </p:spTree>
    <p:extLst>
      <p:ext uri="{BB962C8B-B14F-4D97-AF65-F5344CB8AC3E}">
        <p14:creationId xmlns:p14="http://schemas.microsoft.com/office/powerpoint/2010/main" val="52096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Commission. </a:t>
            </a:r>
          </a:p>
          <a:p>
            <a:endParaRPr lang="en-US" dirty="0"/>
          </a:p>
          <a:p>
            <a:r>
              <a:rPr lang="en-US" dirty="0"/>
              <a:t>I’m Dana Reed, Director of ES and PM for this project. </a:t>
            </a:r>
          </a:p>
          <a:p>
            <a:endParaRPr lang="en-US" dirty="0"/>
          </a:p>
          <a:p>
            <a:r>
              <a:rPr lang="en-US" dirty="0"/>
              <a:t>With me today (virtually) is Brianna Pardon from </a:t>
            </a:r>
            <a:r>
              <a:rPr lang="en-US" dirty="0" err="1"/>
              <a:t>BerryDunn</a:t>
            </a:r>
            <a:r>
              <a:rPr lang="en-US" dirty="0"/>
              <a:t>. BD was awarded the contract to manage this project in March. </a:t>
            </a:r>
          </a:p>
          <a:p>
            <a:endParaRPr lang="en-US" dirty="0"/>
          </a:p>
          <a:p>
            <a:r>
              <a:rPr lang="en-US" dirty="0"/>
              <a:t>ERP is a large business project to replace our existing software WAM – which is at end-of-life – but to also modernize our financial process, controls and systems. This will create efficiencies, provide single-source of data for decision-making, and…</a:t>
            </a:r>
          </a:p>
          <a:p>
            <a:endParaRPr lang="en-US" dirty="0"/>
          </a:p>
          <a:p>
            <a:endParaRPr lang="en-US" dirty="0"/>
          </a:p>
        </p:txBody>
      </p:sp>
      <p:sp>
        <p:nvSpPr>
          <p:cNvPr id="4" name="Slide Number Placeholder 3"/>
          <p:cNvSpPr>
            <a:spLocks noGrp="1"/>
          </p:cNvSpPr>
          <p:nvPr>
            <p:ph type="sldNum" sz="quarter" idx="5"/>
          </p:nvPr>
        </p:nvSpPr>
        <p:spPr/>
        <p:txBody>
          <a:bodyPr/>
          <a:lstStyle/>
          <a:p>
            <a:fld id="{2525856D-EA51-4776-B438-52858AB2667A}" type="slidenum">
              <a:rPr lang="en-US" smtClean="0"/>
              <a:t>1</a:t>
            </a:fld>
            <a:endParaRPr lang="en-US"/>
          </a:p>
        </p:txBody>
      </p:sp>
    </p:spTree>
    <p:extLst>
      <p:ext uri="{BB962C8B-B14F-4D97-AF65-F5344CB8AC3E}">
        <p14:creationId xmlns:p14="http://schemas.microsoft.com/office/powerpoint/2010/main" val="13066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A5BAA-FB2C-4B4D-8D47-9F365814B710}" type="slidenum">
              <a:rPr lang="en-US" smtClean="0"/>
              <a:t>10</a:t>
            </a:fld>
            <a:endParaRPr lang="en-US"/>
          </a:p>
        </p:txBody>
      </p:sp>
    </p:spTree>
    <p:extLst>
      <p:ext uri="{BB962C8B-B14F-4D97-AF65-F5344CB8AC3E}">
        <p14:creationId xmlns:p14="http://schemas.microsoft.com/office/powerpoint/2010/main" val="34388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5856D-EA51-4776-B438-52858AB2667A}" type="slidenum">
              <a:rPr lang="en-US" smtClean="0"/>
              <a:t>11</a:t>
            </a:fld>
            <a:endParaRPr lang="en-US"/>
          </a:p>
        </p:txBody>
      </p:sp>
    </p:spTree>
    <p:extLst>
      <p:ext uri="{BB962C8B-B14F-4D97-AF65-F5344CB8AC3E}">
        <p14:creationId xmlns:p14="http://schemas.microsoft.com/office/powerpoint/2010/main" val="192655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5856D-EA51-4776-B438-52858AB2667A}" type="slidenum">
              <a:rPr lang="en-US" smtClean="0"/>
              <a:t>12</a:t>
            </a:fld>
            <a:endParaRPr lang="en-US"/>
          </a:p>
        </p:txBody>
      </p:sp>
    </p:spTree>
    <p:extLst>
      <p:ext uri="{BB962C8B-B14F-4D97-AF65-F5344CB8AC3E}">
        <p14:creationId xmlns:p14="http://schemas.microsoft.com/office/powerpoint/2010/main" val="416790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A5BAA-FB2C-4B4D-8D47-9F365814B710}" type="slidenum">
              <a:rPr lang="en-US" smtClean="0"/>
              <a:t>13</a:t>
            </a:fld>
            <a:endParaRPr lang="en-US"/>
          </a:p>
        </p:txBody>
      </p:sp>
    </p:spTree>
    <p:extLst>
      <p:ext uri="{BB962C8B-B14F-4D97-AF65-F5344CB8AC3E}">
        <p14:creationId xmlns:p14="http://schemas.microsoft.com/office/powerpoint/2010/main" val="4126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As part of this phase of the project, we are contacting the vendor community to understand the availability of modules, functionality, and the related timeline and cost with implementing a new system(s). Information collected from this RFI will inform the District’s future planning process. </a:t>
            </a:r>
            <a:endParaRPr lang="en-US" dirty="0"/>
          </a:p>
        </p:txBody>
      </p:sp>
      <p:sp>
        <p:nvSpPr>
          <p:cNvPr id="4" name="Slide Number Placeholder 3"/>
          <p:cNvSpPr>
            <a:spLocks noGrp="1"/>
          </p:cNvSpPr>
          <p:nvPr>
            <p:ph type="sldNum" sz="quarter" idx="5"/>
          </p:nvPr>
        </p:nvSpPr>
        <p:spPr/>
        <p:txBody>
          <a:bodyPr/>
          <a:lstStyle/>
          <a:p>
            <a:fld id="{52DA5BAA-FB2C-4B4D-8D47-9F365814B710}" type="slidenum">
              <a:rPr lang="en-US" smtClean="0"/>
              <a:t>14</a:t>
            </a:fld>
            <a:endParaRPr lang="en-US"/>
          </a:p>
        </p:txBody>
      </p:sp>
    </p:spTree>
    <p:extLst>
      <p:ext uri="{BB962C8B-B14F-4D97-AF65-F5344CB8AC3E}">
        <p14:creationId xmlns:p14="http://schemas.microsoft.com/office/powerpoint/2010/main" val="2294427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5856D-EA51-4776-B438-52858AB2667A}" type="slidenum">
              <a:rPr lang="en-US" smtClean="0"/>
              <a:t>15</a:t>
            </a:fld>
            <a:endParaRPr lang="en-US"/>
          </a:p>
        </p:txBody>
      </p:sp>
    </p:spTree>
    <p:extLst>
      <p:ext uri="{BB962C8B-B14F-4D97-AF65-F5344CB8AC3E}">
        <p14:creationId xmlns:p14="http://schemas.microsoft.com/office/powerpoint/2010/main" val="312440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b="0" dirty="0"/>
              <a:t>Today’s presentation is an overview of Q2 progress including:</a:t>
            </a:r>
          </a:p>
          <a:p>
            <a:endParaRPr lang="en-US" dirty="0"/>
          </a:p>
          <a:p>
            <a:pPr marL="171450" indent="-171450">
              <a:buFontTx/>
              <a:buChar char="-"/>
            </a:pPr>
            <a:r>
              <a:rPr lang="en-US" b="0" dirty="0"/>
              <a:t>Change readiness survey sent to all staff</a:t>
            </a:r>
          </a:p>
          <a:p>
            <a:pPr marL="171450" indent="-171450">
              <a:buFontTx/>
              <a:buChar char="-"/>
            </a:pPr>
            <a:r>
              <a:rPr lang="en-US" dirty="0"/>
              <a:t>Fact-finding sessions with subject matter experts</a:t>
            </a:r>
          </a:p>
          <a:p>
            <a:pPr marL="171450" indent="-171450">
              <a:buFontTx/>
              <a:buChar char="-"/>
            </a:pPr>
            <a:r>
              <a:rPr lang="en-US" b="0" dirty="0"/>
              <a:t>Deliverable of the Needs Assessment Report</a:t>
            </a:r>
          </a:p>
          <a:p>
            <a:pPr marL="171450" indent="-171450">
              <a:buFontTx/>
              <a:buChar char="-"/>
            </a:pPr>
            <a:endParaRPr lang="en-US" dirty="0"/>
          </a:p>
          <a:p>
            <a:r>
              <a:rPr lang="en-US" b="0" dirty="0"/>
              <a:t>Finally, Next steps and</a:t>
            </a:r>
            <a:r>
              <a:rPr lang="en-US" dirty="0"/>
              <a:t> any questions you have. </a:t>
            </a:r>
            <a:endParaRPr lang="en-US" b="0" dirty="0"/>
          </a:p>
        </p:txBody>
      </p:sp>
      <p:sp>
        <p:nvSpPr>
          <p:cNvPr id="4" name="Slide Number Placeholder 3"/>
          <p:cNvSpPr>
            <a:spLocks noGrp="1"/>
          </p:cNvSpPr>
          <p:nvPr>
            <p:ph type="sldNum" sz="quarter" idx="10"/>
          </p:nvPr>
        </p:nvSpPr>
        <p:spPr/>
        <p:txBody>
          <a:bodyPr/>
          <a:lstStyle/>
          <a:p>
            <a:fld id="{1ECFDECB-B0A0-4190-B46C-6BD992D3440C}" type="slidenum">
              <a:rPr lang="en-US" smtClean="0"/>
              <a:t>2</a:t>
            </a:fld>
            <a:endParaRPr lang="en-US"/>
          </a:p>
        </p:txBody>
      </p:sp>
    </p:spTree>
    <p:extLst>
      <p:ext uri="{BB962C8B-B14F-4D97-AF65-F5344CB8AC3E}">
        <p14:creationId xmlns:p14="http://schemas.microsoft.com/office/powerpoint/2010/main" val="239882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in Phase I – assessing our current environment and </a:t>
            </a:r>
            <a:r>
              <a:rPr lang="en-US"/>
              <a:t>defining</a:t>
            </a:r>
            <a:r>
              <a:rPr lang="en-US" dirty="0"/>
              <a:t> future needs. </a:t>
            </a:r>
          </a:p>
          <a:p>
            <a:endParaRPr lang="en-US" dirty="0"/>
          </a:p>
          <a:p>
            <a:r>
              <a:rPr lang="en-US" dirty="0"/>
              <a:t>We closed out Phase 0, the planning phase in April. </a:t>
            </a:r>
          </a:p>
          <a:p>
            <a:endParaRPr lang="en-US" dirty="0"/>
          </a:p>
          <a:p>
            <a:r>
              <a:rPr lang="en-US" dirty="0"/>
              <a:t>THIS project is on-schedule. </a:t>
            </a:r>
          </a:p>
        </p:txBody>
      </p:sp>
      <p:sp>
        <p:nvSpPr>
          <p:cNvPr id="4" name="Slide Number Placeholder 3"/>
          <p:cNvSpPr>
            <a:spLocks noGrp="1"/>
          </p:cNvSpPr>
          <p:nvPr>
            <p:ph type="sldNum" sz="quarter" idx="5"/>
          </p:nvPr>
        </p:nvSpPr>
        <p:spPr/>
        <p:txBody>
          <a:bodyPr/>
          <a:lstStyle/>
          <a:p>
            <a:fld id="{2525856D-EA51-4776-B438-52858AB2667A}" type="slidenum">
              <a:rPr lang="en-US" smtClean="0"/>
              <a:t>3</a:t>
            </a:fld>
            <a:endParaRPr lang="en-US"/>
          </a:p>
        </p:txBody>
      </p:sp>
    </p:spTree>
    <p:extLst>
      <p:ext uri="{BB962C8B-B14F-4D97-AF65-F5344CB8AC3E}">
        <p14:creationId xmlns:p14="http://schemas.microsoft.com/office/powerpoint/2010/main" val="277253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dirty="0"/>
              <a:t>These metrics and activities supported our goal of assessing where we’re at  - what’s our current functional and technical environment and our readiness for this project. </a:t>
            </a:r>
          </a:p>
          <a:p>
            <a:endParaRPr lang="en-US" dirty="0"/>
          </a:p>
          <a:p>
            <a:r>
              <a:rPr lang="en-US" dirty="0"/>
              <a:t>- </a:t>
            </a:r>
          </a:p>
        </p:txBody>
      </p:sp>
      <p:sp>
        <p:nvSpPr>
          <p:cNvPr id="4" name="Slide Number Placeholder 3"/>
          <p:cNvSpPr>
            <a:spLocks noGrp="1"/>
          </p:cNvSpPr>
          <p:nvPr>
            <p:ph type="sldNum" sz="quarter" idx="5"/>
          </p:nvPr>
        </p:nvSpPr>
        <p:spPr/>
        <p:txBody>
          <a:bodyPr/>
          <a:lstStyle/>
          <a:p>
            <a:fld id="{2525856D-EA51-4776-B438-52858AB2667A}" type="slidenum">
              <a:rPr lang="en-US" smtClean="0"/>
              <a:t>4</a:t>
            </a:fld>
            <a:endParaRPr lang="en-US"/>
          </a:p>
        </p:txBody>
      </p:sp>
    </p:spTree>
    <p:extLst>
      <p:ext uri="{BB962C8B-B14F-4D97-AF65-F5344CB8AC3E}">
        <p14:creationId xmlns:p14="http://schemas.microsoft.com/office/powerpoint/2010/main" val="42545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dirty="0"/>
              <a:t>Goal of the survey…</a:t>
            </a:r>
          </a:p>
          <a:p>
            <a:endParaRPr lang="en-US" dirty="0"/>
          </a:p>
          <a:p>
            <a:r>
              <a:rPr lang="en-US" sz="1800" b="0" i="0" u="none" strike="noStrike" baseline="0" dirty="0">
                <a:solidFill>
                  <a:srgbClr val="000000"/>
                </a:solidFill>
                <a:latin typeface="Arial" panose="020B0604020202020204" pitchFamily="34" charset="0"/>
              </a:rPr>
              <a:t>collect information to understand challenges in the current environment and evaluate the organization’s capacity to manage the process of implementing a new system</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OE questions gave us additional insight into needs from a new system and information on how to involve staff in change activities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DA5BAA-FB2C-4B4D-8D47-9F365814B710}" type="slidenum">
              <a:rPr lang="en-US" smtClean="0"/>
              <a:t>5</a:t>
            </a:fld>
            <a:endParaRPr lang="en-US"/>
          </a:p>
        </p:txBody>
      </p:sp>
    </p:spTree>
    <p:extLst>
      <p:ext uri="{BB962C8B-B14F-4D97-AF65-F5344CB8AC3E}">
        <p14:creationId xmlns:p14="http://schemas.microsoft.com/office/powerpoint/2010/main" val="119197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A majority of respondents (68%) believe the District is committed to making this change. This suggests the District’s actions and communications have conveyed a sense of commitment to the change initiative among respondents. Working to help ensure all employees perceive a strong commitment can help build trust and alignment, foster a more positive attitude toward the change, and contribute to a higher likelihood of cooperation, engagement, and successful implementation overall. </a:t>
            </a:r>
          </a:p>
          <a:p>
            <a:r>
              <a:rPr lang="en-US" sz="1800" b="0" i="0" u="none" strike="noStrike" baseline="0" dirty="0">
                <a:solidFill>
                  <a:srgbClr val="000000"/>
                </a:solidFill>
                <a:latin typeface="Arial" panose="020B0604020202020204" pitchFamily="34" charset="0"/>
              </a:rPr>
              <a:t>Open-ended</a:t>
            </a:r>
            <a:endParaRPr lang="en-US" dirty="0"/>
          </a:p>
        </p:txBody>
      </p:sp>
      <p:sp>
        <p:nvSpPr>
          <p:cNvPr id="4" name="Slide Number Placeholder 3"/>
          <p:cNvSpPr>
            <a:spLocks noGrp="1"/>
          </p:cNvSpPr>
          <p:nvPr>
            <p:ph type="sldNum" sz="quarter" idx="5"/>
          </p:nvPr>
        </p:nvSpPr>
        <p:spPr/>
        <p:txBody>
          <a:bodyPr/>
          <a:lstStyle/>
          <a:p>
            <a:fld id="{2525856D-EA51-4776-B438-52858AB2667A}" type="slidenum">
              <a:rPr lang="en-US" smtClean="0"/>
              <a:t>6</a:t>
            </a:fld>
            <a:endParaRPr lang="en-US"/>
          </a:p>
        </p:txBody>
      </p:sp>
    </p:spTree>
    <p:extLst>
      <p:ext uri="{BB962C8B-B14F-4D97-AF65-F5344CB8AC3E}">
        <p14:creationId xmlns:p14="http://schemas.microsoft.com/office/powerpoint/2010/main" val="115400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In general, a significant portion of respondents perceive the project positively, and there is an understanding among most participants regarding the reason behind the software transition. This response suggests leadership’s communication and explanation about why the change is necessary has been effective. This understanding can contribute to smoother adoption, reduced resistance, and more engaged staff during the implementation process.</a:t>
            </a:r>
            <a:endParaRPr lang="en-US" dirty="0"/>
          </a:p>
        </p:txBody>
      </p:sp>
      <p:sp>
        <p:nvSpPr>
          <p:cNvPr id="4" name="Slide Number Placeholder 3"/>
          <p:cNvSpPr>
            <a:spLocks noGrp="1"/>
          </p:cNvSpPr>
          <p:nvPr>
            <p:ph type="sldNum" sz="quarter" idx="5"/>
          </p:nvPr>
        </p:nvSpPr>
        <p:spPr/>
        <p:txBody>
          <a:bodyPr/>
          <a:lstStyle/>
          <a:p>
            <a:fld id="{2525856D-EA51-4776-B438-52858AB2667A}" type="slidenum">
              <a:rPr lang="en-US" smtClean="0"/>
              <a:t>7</a:t>
            </a:fld>
            <a:endParaRPr lang="en-US"/>
          </a:p>
        </p:txBody>
      </p:sp>
    </p:spTree>
    <p:extLst>
      <p:ext uri="{BB962C8B-B14F-4D97-AF65-F5344CB8AC3E}">
        <p14:creationId xmlns:p14="http://schemas.microsoft.com/office/powerpoint/2010/main" val="383822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A majority of respondents (79%) disagree or feel neutral that past training activities have adequately prepared them for change</a:t>
            </a:r>
            <a:endParaRPr lang="en-US" dirty="0"/>
          </a:p>
        </p:txBody>
      </p:sp>
      <p:sp>
        <p:nvSpPr>
          <p:cNvPr id="4" name="Slide Number Placeholder 3"/>
          <p:cNvSpPr>
            <a:spLocks noGrp="1"/>
          </p:cNvSpPr>
          <p:nvPr>
            <p:ph type="sldNum" sz="quarter" idx="5"/>
          </p:nvPr>
        </p:nvSpPr>
        <p:spPr/>
        <p:txBody>
          <a:bodyPr/>
          <a:lstStyle/>
          <a:p>
            <a:fld id="{2525856D-EA51-4776-B438-52858AB2667A}" type="slidenum">
              <a:rPr lang="en-US" smtClean="0"/>
              <a:t>8</a:t>
            </a:fld>
            <a:endParaRPr lang="en-US"/>
          </a:p>
        </p:txBody>
      </p:sp>
    </p:spTree>
    <p:extLst>
      <p:ext uri="{BB962C8B-B14F-4D97-AF65-F5344CB8AC3E}">
        <p14:creationId xmlns:p14="http://schemas.microsoft.com/office/powerpoint/2010/main" val="297607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A majority of respondents (79%) disagree or feel neutral that past training activities have adequately prepared them for change</a:t>
            </a:r>
            <a:endParaRPr lang="en-US" dirty="0"/>
          </a:p>
        </p:txBody>
      </p:sp>
      <p:sp>
        <p:nvSpPr>
          <p:cNvPr id="4" name="Slide Number Placeholder 3"/>
          <p:cNvSpPr>
            <a:spLocks noGrp="1"/>
          </p:cNvSpPr>
          <p:nvPr>
            <p:ph type="sldNum" sz="quarter" idx="5"/>
          </p:nvPr>
        </p:nvSpPr>
        <p:spPr/>
        <p:txBody>
          <a:bodyPr/>
          <a:lstStyle/>
          <a:p>
            <a:fld id="{2525856D-EA51-4776-B438-52858AB2667A}" type="slidenum">
              <a:rPr lang="en-US" smtClean="0"/>
              <a:t>9</a:t>
            </a:fld>
            <a:endParaRPr lang="en-US"/>
          </a:p>
        </p:txBody>
      </p:sp>
    </p:spTree>
    <p:extLst>
      <p:ext uri="{BB962C8B-B14F-4D97-AF65-F5344CB8AC3E}">
        <p14:creationId xmlns:p14="http://schemas.microsoft.com/office/powerpoint/2010/main" val="236752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C16EF0-7EFE-4446-9F76-7886F22AC227}"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412678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16EF0-7EFE-4446-9F76-7886F22AC227}"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94750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16EF0-7EFE-4446-9F76-7886F22AC227}"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21127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16EF0-7EFE-4446-9F76-7886F22AC227}"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04109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16EF0-7EFE-4446-9F76-7886F22AC227}"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2695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C16EF0-7EFE-4446-9F76-7886F22AC227}"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30288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C16EF0-7EFE-4446-9F76-7886F22AC227}"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73310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C16EF0-7EFE-4446-9F76-7886F22AC227}" type="datetimeFigureOut">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97270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6EF0-7EFE-4446-9F76-7886F22AC227}"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5780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C16EF0-7EFE-4446-9F76-7886F22AC227}"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64098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C16EF0-7EFE-4446-9F76-7886F22AC227}"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262694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16EF0-7EFE-4446-9F76-7886F22AC227}" type="datetimeFigureOut">
              <a:rPr lang="en-US" smtClean="0"/>
              <a:t>8/4/2024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705FB-A753-4172-9785-0B4B231F30F4}" type="slidenum">
              <a:rPr lang="en-US" smtClean="0"/>
              <a:t>‹#›</a:t>
            </a:fld>
            <a:endParaRPr lang="en-US"/>
          </a:p>
        </p:txBody>
      </p:sp>
    </p:spTree>
    <p:extLst>
      <p:ext uri="{BB962C8B-B14F-4D97-AF65-F5344CB8AC3E}">
        <p14:creationId xmlns:p14="http://schemas.microsoft.com/office/powerpoint/2010/main" val="228025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oat is docked next to a body of water&#10;&#10;Description automatically generated">
            <a:extLst>
              <a:ext uri="{FF2B5EF4-FFF2-40B4-BE49-F238E27FC236}">
                <a16:creationId xmlns:a16="http://schemas.microsoft.com/office/drawing/2014/main" id="{64B8A519-9A32-4AAF-91D9-A16CA0A1AD5B}"/>
              </a:ext>
            </a:extLst>
          </p:cNvPr>
          <p:cNvPicPr>
            <a:picLocks noChangeAspect="1"/>
          </p:cNvPicPr>
          <p:nvPr/>
        </p:nvPicPr>
        <p:blipFill rotWithShape="1">
          <a:blip r:embed="rId3">
            <a:extLst>
              <a:ext uri="{28A0092B-C50C-407E-A947-70E740481C1C}">
                <a14:useLocalDpi xmlns:a14="http://schemas.microsoft.com/office/drawing/2010/main"/>
              </a:ext>
            </a:extLst>
          </a:blip>
          <a:srcRect l="9702" t="12534" r="14401" b="-1"/>
          <a:stretch/>
        </p:blipFill>
        <p:spPr>
          <a:xfrm>
            <a:off x="0" y="0"/>
            <a:ext cx="12192000" cy="7501413"/>
          </a:xfrm>
          <a:prstGeom prst="rect">
            <a:avLst/>
          </a:prstGeom>
        </p:spPr>
      </p:pic>
      <p:sp>
        <p:nvSpPr>
          <p:cNvPr id="9" name="Rectangle 8">
            <a:extLst>
              <a:ext uri="{FF2B5EF4-FFF2-40B4-BE49-F238E27FC236}">
                <a16:creationId xmlns:a16="http://schemas.microsoft.com/office/drawing/2014/main" id="{4FE3C3B0-B310-4C76-B41A-5D683B3EE19B}"/>
              </a:ext>
            </a:extLst>
          </p:cNvPr>
          <p:cNvSpPr/>
          <p:nvPr/>
        </p:nvSpPr>
        <p:spPr>
          <a:xfrm>
            <a:off x="0" y="0"/>
            <a:ext cx="12192000" cy="7501412"/>
          </a:xfrm>
          <a:prstGeom prst="rect">
            <a:avLst/>
          </a:prstGeom>
          <a:solidFill>
            <a:srgbClr val="005BBB">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7" name="Title 1">
            <a:extLst>
              <a:ext uri="{FF2B5EF4-FFF2-40B4-BE49-F238E27FC236}">
                <a16:creationId xmlns:a16="http://schemas.microsoft.com/office/drawing/2014/main" id="{42F9E154-7EAB-4B91-A881-232512AD564D}"/>
              </a:ext>
            </a:extLst>
          </p:cNvPr>
          <p:cNvSpPr>
            <a:spLocks noGrp="1"/>
          </p:cNvSpPr>
          <p:nvPr>
            <p:ph type="ctrTitle"/>
          </p:nvPr>
        </p:nvSpPr>
        <p:spPr>
          <a:xfrm>
            <a:off x="1828799" y="990600"/>
            <a:ext cx="8534400" cy="914400"/>
          </a:xfrm>
        </p:spPr>
        <p:txBody>
          <a:bodyPr>
            <a:noAutofit/>
          </a:bodyPr>
          <a:lstStyle>
            <a:lvl1pPr algn="l">
              <a:defRPr sz="5400" baseline="0"/>
            </a:lvl1pPr>
          </a:lstStyle>
          <a:p>
            <a:pPr algn="ctr"/>
            <a:r>
              <a:rPr lang="en-US" sz="6600" b="1" dirty="0">
                <a:solidFill>
                  <a:schemeClr val="bg1"/>
                </a:solidFill>
              </a:rPr>
              <a:t>Enterprise Resource Planning (ERP) </a:t>
            </a:r>
            <a:br>
              <a:rPr lang="en-US" sz="6600" b="1" dirty="0">
                <a:solidFill>
                  <a:schemeClr val="bg1"/>
                </a:solidFill>
              </a:rPr>
            </a:br>
            <a:r>
              <a:rPr lang="en-US" sz="6600" b="1" dirty="0">
                <a:solidFill>
                  <a:schemeClr val="bg1"/>
                </a:solidFill>
              </a:rPr>
              <a:t>Project Update</a:t>
            </a:r>
          </a:p>
        </p:txBody>
      </p:sp>
      <p:pic>
        <p:nvPicPr>
          <p:cNvPr id="10" name="Picture 9">
            <a:extLst>
              <a:ext uri="{FF2B5EF4-FFF2-40B4-BE49-F238E27FC236}">
                <a16:creationId xmlns:a16="http://schemas.microsoft.com/office/drawing/2014/main" id="{FB231E03-27D3-4FE5-B9BC-A6313676EC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74586" y="5410200"/>
            <a:ext cx="4242827" cy="731520"/>
          </a:xfrm>
          <a:prstGeom prst="rect">
            <a:avLst/>
          </a:prstGeom>
        </p:spPr>
      </p:pic>
      <p:sp>
        <p:nvSpPr>
          <p:cNvPr id="2" name="TextBox 1">
            <a:extLst>
              <a:ext uri="{FF2B5EF4-FFF2-40B4-BE49-F238E27FC236}">
                <a16:creationId xmlns:a16="http://schemas.microsoft.com/office/drawing/2014/main" id="{8D4DF16A-68B2-4364-A6D5-2A54E3046757}"/>
              </a:ext>
            </a:extLst>
          </p:cNvPr>
          <p:cNvSpPr txBox="1"/>
          <p:nvPr/>
        </p:nvSpPr>
        <p:spPr>
          <a:xfrm>
            <a:off x="4190999" y="3151941"/>
            <a:ext cx="3810000" cy="523220"/>
          </a:xfrm>
          <a:prstGeom prst="rect">
            <a:avLst/>
          </a:prstGeom>
          <a:noFill/>
        </p:spPr>
        <p:txBody>
          <a:bodyPr wrap="square" rtlCol="0">
            <a:spAutoFit/>
          </a:bodyPr>
          <a:lstStyle/>
          <a:p>
            <a:pPr algn="ctr"/>
            <a:r>
              <a:rPr lang="en-US" sz="2800" b="1" dirty="0">
                <a:solidFill>
                  <a:schemeClr val="bg1"/>
                </a:solidFill>
              </a:rPr>
              <a:t>August 8, 2024</a:t>
            </a:r>
          </a:p>
        </p:txBody>
      </p:sp>
    </p:spTree>
    <p:extLst>
      <p:ext uri="{BB962C8B-B14F-4D97-AF65-F5344CB8AC3E}">
        <p14:creationId xmlns:p14="http://schemas.microsoft.com/office/powerpoint/2010/main" val="269598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earing costumes&#10;&#10;Description automatically generated">
            <a:extLst>
              <a:ext uri="{FF2B5EF4-FFF2-40B4-BE49-F238E27FC236}">
                <a16:creationId xmlns:a16="http://schemas.microsoft.com/office/drawing/2014/main" id="{DCA8113D-1E76-4803-8639-53E11C14C0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6" b="38123"/>
          <a:stretch/>
        </p:blipFill>
        <p:spPr>
          <a:xfrm>
            <a:off x="57150" y="1"/>
            <a:ext cx="12192000" cy="6858000"/>
          </a:xfrm>
          <a:prstGeom prst="rect">
            <a:avLst/>
          </a:prstGeom>
        </p:spPr>
      </p:pic>
      <p:sp>
        <p:nvSpPr>
          <p:cNvPr id="2" name="Rectangle 1"/>
          <p:cNvSpPr/>
          <p:nvPr/>
        </p:nvSpPr>
        <p:spPr>
          <a:xfrm>
            <a:off x="0" y="0"/>
            <a:ext cx="12249150" cy="6858000"/>
          </a:xfrm>
          <a:prstGeom prst="rect">
            <a:avLst/>
          </a:prstGeom>
          <a:solidFill>
            <a:srgbClr val="005B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BBB"/>
              </a:solidFill>
            </a:endParaRPr>
          </a:p>
        </p:txBody>
      </p:sp>
      <p:sp>
        <p:nvSpPr>
          <p:cNvPr id="3" name="Title 1"/>
          <p:cNvSpPr txBox="1">
            <a:spLocks/>
          </p:cNvSpPr>
          <p:nvPr/>
        </p:nvSpPr>
        <p:spPr>
          <a:xfrm>
            <a:off x="457200" y="304800"/>
            <a:ext cx="11353800" cy="765192"/>
          </a:xfrm>
          <a:prstGeom prst="rect">
            <a:avLst/>
          </a:prstGeom>
        </p:spPr>
        <p:txBody>
          <a:bodyPr anchor="t">
            <a:noAutofit/>
          </a:bodyPr>
          <a:lstStyle>
            <a:lvl1pPr algn="l" defTabSz="914400" rtl="0" eaLnBrk="1" latinLnBrk="0" hangingPunct="1">
              <a:spcBef>
                <a:spcPct val="0"/>
              </a:spcBef>
              <a:buNone/>
              <a:defRPr sz="4800" kern="1200" baseline="0">
                <a:solidFill>
                  <a:schemeClr val="bg1"/>
                </a:solidFill>
                <a:latin typeface="+mj-lt"/>
                <a:ea typeface="+mj-ea"/>
                <a:cs typeface="+mj-cs"/>
              </a:defRPr>
            </a:lvl1pPr>
          </a:lstStyle>
          <a:p>
            <a:r>
              <a:rPr lang="en-US" sz="4000" b="1" dirty="0"/>
              <a:t>Open-ended Comments Summary</a:t>
            </a:r>
          </a:p>
        </p:txBody>
      </p:sp>
      <p:sp>
        <p:nvSpPr>
          <p:cNvPr id="26" name="Content Placeholder 2">
            <a:extLst>
              <a:ext uri="{FF2B5EF4-FFF2-40B4-BE49-F238E27FC236}">
                <a16:creationId xmlns:a16="http://schemas.microsoft.com/office/drawing/2014/main" id="{18B459C5-7CDF-4D08-97F2-6F080838C37E}"/>
              </a:ext>
            </a:extLst>
          </p:cNvPr>
          <p:cNvSpPr txBox="1">
            <a:spLocks/>
          </p:cNvSpPr>
          <p:nvPr/>
        </p:nvSpPr>
        <p:spPr>
          <a:xfrm>
            <a:off x="914400" y="1423176"/>
            <a:ext cx="10591800" cy="37868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3600" dirty="0">
                <a:solidFill>
                  <a:schemeClr val="bg1"/>
                </a:solidFill>
                <a:effectLst/>
                <a:ea typeface="Times New Roman" panose="02020603050405020304" pitchFamily="18" charset="0"/>
              </a:rPr>
              <a:t>Excitement and support </a:t>
            </a:r>
          </a:p>
          <a:p>
            <a:pPr>
              <a:spcBef>
                <a:spcPts val="0"/>
              </a:spcBef>
              <a:spcAft>
                <a:spcPts val="1200"/>
              </a:spcAft>
            </a:pPr>
            <a:r>
              <a:rPr lang="en-US" sz="3600" dirty="0">
                <a:solidFill>
                  <a:schemeClr val="bg1"/>
                </a:solidFill>
                <a:ea typeface="Times New Roman" panose="02020603050405020304" pitchFamily="18" charset="0"/>
              </a:rPr>
              <a:t>Desire for c</a:t>
            </a:r>
            <a:r>
              <a:rPr lang="en-US" sz="3600" dirty="0">
                <a:solidFill>
                  <a:schemeClr val="bg1"/>
                </a:solidFill>
                <a:effectLst/>
                <a:ea typeface="Times New Roman" panose="02020603050405020304" pitchFamily="18" charset="0"/>
              </a:rPr>
              <a:t>ontinued involvement in the ERP project</a:t>
            </a:r>
          </a:p>
          <a:p>
            <a:pPr>
              <a:spcBef>
                <a:spcPts val="0"/>
              </a:spcBef>
              <a:spcAft>
                <a:spcPts val="1200"/>
              </a:spcAft>
            </a:pPr>
            <a:r>
              <a:rPr lang="en-US" sz="3600" dirty="0">
                <a:solidFill>
                  <a:schemeClr val="bg1"/>
                </a:solidFill>
                <a:effectLst/>
                <a:ea typeface="Times New Roman" panose="02020603050405020304" pitchFamily="18" charset="0"/>
              </a:rPr>
              <a:t>Access to data and re</a:t>
            </a:r>
            <a:r>
              <a:rPr lang="en-US" sz="3600" dirty="0">
                <a:solidFill>
                  <a:schemeClr val="bg1"/>
                </a:solidFill>
                <a:ea typeface="Times New Roman" panose="02020603050405020304" pitchFamily="18" charset="0"/>
              </a:rPr>
              <a:t>porting is critical </a:t>
            </a:r>
            <a:endParaRPr lang="en-US" sz="3600" dirty="0">
              <a:solidFill>
                <a:schemeClr val="bg1"/>
              </a:solidFill>
              <a:effectLst/>
              <a:ea typeface="Times New Roman" panose="02020603050405020304" pitchFamily="18" charset="0"/>
            </a:endParaRPr>
          </a:p>
          <a:p>
            <a:pPr>
              <a:spcBef>
                <a:spcPts val="0"/>
              </a:spcBef>
              <a:spcAft>
                <a:spcPts val="1200"/>
              </a:spcAft>
            </a:pPr>
            <a:r>
              <a:rPr lang="en-US" sz="3600" dirty="0">
                <a:solidFill>
                  <a:schemeClr val="bg1"/>
                </a:solidFill>
                <a:ea typeface="Times New Roman" panose="02020603050405020304" pitchFamily="18" charset="0"/>
              </a:rPr>
              <a:t>I</a:t>
            </a:r>
            <a:r>
              <a:rPr lang="en-US" sz="3600" dirty="0">
                <a:solidFill>
                  <a:schemeClr val="bg1"/>
                </a:solidFill>
                <a:effectLst/>
                <a:ea typeface="Times New Roman" panose="02020603050405020304" pitchFamily="18" charset="0"/>
              </a:rPr>
              <a:t>nefficient and inconsistent processes are a frustration  </a:t>
            </a:r>
          </a:p>
          <a:p>
            <a:pPr>
              <a:spcBef>
                <a:spcPts val="0"/>
              </a:spcBef>
              <a:spcAft>
                <a:spcPts val="1200"/>
              </a:spcAft>
            </a:pPr>
            <a:r>
              <a:rPr lang="en-US" sz="3600" dirty="0">
                <a:solidFill>
                  <a:schemeClr val="bg1"/>
                </a:solidFill>
                <a:ea typeface="Times New Roman" panose="02020603050405020304" pitchFamily="18" charset="0"/>
              </a:rPr>
              <a:t>W</a:t>
            </a:r>
            <a:r>
              <a:rPr lang="en-US" sz="3600" dirty="0">
                <a:solidFill>
                  <a:schemeClr val="bg1"/>
                </a:solidFill>
                <a:effectLst/>
                <a:ea typeface="Times New Roman" panose="02020603050405020304" pitchFamily="18" charset="0"/>
              </a:rPr>
              <a:t>e work in different ways than 20 years ago</a:t>
            </a:r>
            <a:endParaRPr lang="en-US" sz="3600" dirty="0">
              <a:solidFill>
                <a:schemeClr val="bg1"/>
              </a:solidFill>
            </a:endParaRPr>
          </a:p>
          <a:p>
            <a:endParaRPr lang="en-US" dirty="0">
              <a:solidFill>
                <a:schemeClr val="bg1"/>
              </a:solidFill>
              <a:latin typeface="+mj-lt"/>
            </a:endParaRPr>
          </a:p>
        </p:txBody>
      </p:sp>
      <p:pic>
        <p:nvPicPr>
          <p:cNvPr id="13" name="Picture 12">
            <a:extLst>
              <a:ext uri="{FF2B5EF4-FFF2-40B4-BE49-F238E27FC236}">
                <a16:creationId xmlns:a16="http://schemas.microsoft.com/office/drawing/2014/main" id="{76D7359B-ACFA-42FC-8313-6618D0832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1703" y="6072303"/>
            <a:ext cx="2651767" cy="457200"/>
          </a:xfrm>
          <a:prstGeom prst="rect">
            <a:avLst/>
          </a:prstGeom>
        </p:spPr>
      </p:pic>
    </p:spTree>
    <p:extLst>
      <p:ext uri="{BB962C8B-B14F-4D97-AF65-F5344CB8AC3E}">
        <p14:creationId xmlns:p14="http://schemas.microsoft.com/office/powerpoint/2010/main" val="101293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39" y="6096000"/>
            <a:ext cx="2651761" cy="457200"/>
          </a:xfrm>
          <a:prstGeom prst="rect">
            <a:avLst/>
          </a:prstGeom>
        </p:spPr>
      </p:pic>
      <p:sp>
        <p:nvSpPr>
          <p:cNvPr id="12" name="Rectangle 11">
            <a:extLst>
              <a:ext uri="{FF2B5EF4-FFF2-40B4-BE49-F238E27FC236}">
                <a16:creationId xmlns:a16="http://schemas.microsoft.com/office/drawing/2014/main" id="{4352D9D7-CC82-4831-B3D9-372089A53914}"/>
              </a:ext>
            </a:extLst>
          </p:cNvPr>
          <p:cNvSpPr/>
          <p:nvPr/>
        </p:nvSpPr>
        <p:spPr>
          <a:xfrm>
            <a:off x="-30480" y="-21044"/>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14" name="Title 1">
            <a:extLst>
              <a:ext uri="{FF2B5EF4-FFF2-40B4-BE49-F238E27FC236}">
                <a16:creationId xmlns:a16="http://schemas.microsoft.com/office/drawing/2014/main" id="{E99D3D01-FC88-4FAD-8FC4-1477ED7472A5}"/>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b="1" dirty="0" err="1">
                <a:solidFill>
                  <a:schemeClr val="bg1"/>
                </a:solidFill>
              </a:rPr>
              <a:t>BerryDunn</a:t>
            </a:r>
            <a:r>
              <a:rPr lang="en-US" sz="4000" b="1" dirty="0">
                <a:solidFill>
                  <a:schemeClr val="bg1"/>
                </a:solidFill>
              </a:rPr>
              <a:t> Consultant – Brianna Padron   </a:t>
            </a:r>
          </a:p>
        </p:txBody>
      </p:sp>
      <p:pic>
        <p:nvPicPr>
          <p:cNvPr id="4" name="Picture 3" descr="A group of people wearing safety vests and helmets&#10;&#10;Description automatically generated">
            <a:extLst>
              <a:ext uri="{FF2B5EF4-FFF2-40B4-BE49-F238E27FC236}">
                <a16:creationId xmlns:a16="http://schemas.microsoft.com/office/drawing/2014/main" id="{C9EF90F3-907E-9A3E-EC04-DE28B5695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1143000"/>
            <a:ext cx="7523319" cy="5686918"/>
          </a:xfrm>
          <a:prstGeom prst="rect">
            <a:avLst/>
          </a:prstGeom>
        </p:spPr>
      </p:pic>
    </p:spTree>
    <p:extLst>
      <p:ext uri="{BB962C8B-B14F-4D97-AF65-F5344CB8AC3E}">
        <p14:creationId xmlns:p14="http://schemas.microsoft.com/office/powerpoint/2010/main" val="354726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39" y="6096000"/>
            <a:ext cx="2651761" cy="457200"/>
          </a:xfrm>
          <a:prstGeom prst="rect">
            <a:avLst/>
          </a:prstGeom>
        </p:spPr>
      </p:pic>
      <p:sp>
        <p:nvSpPr>
          <p:cNvPr id="12" name="Rectangle 11">
            <a:extLst>
              <a:ext uri="{FF2B5EF4-FFF2-40B4-BE49-F238E27FC236}">
                <a16:creationId xmlns:a16="http://schemas.microsoft.com/office/drawing/2014/main" id="{4352D9D7-CC82-4831-B3D9-372089A53914}"/>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14" name="Title 1">
            <a:extLst>
              <a:ext uri="{FF2B5EF4-FFF2-40B4-BE49-F238E27FC236}">
                <a16:creationId xmlns:a16="http://schemas.microsoft.com/office/drawing/2014/main" id="{E99D3D01-FC88-4FAD-8FC4-1477ED7472A5}"/>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b="1" dirty="0">
                <a:solidFill>
                  <a:schemeClr val="bg1"/>
                </a:solidFill>
              </a:rPr>
              <a:t>18 Fact-Finding Sessions   </a:t>
            </a:r>
          </a:p>
        </p:txBody>
      </p:sp>
      <p:graphicFrame>
        <p:nvGraphicFramePr>
          <p:cNvPr id="2" name="Table 1">
            <a:extLst>
              <a:ext uri="{FF2B5EF4-FFF2-40B4-BE49-F238E27FC236}">
                <a16:creationId xmlns:a16="http://schemas.microsoft.com/office/drawing/2014/main" id="{956A1DCD-5B98-EA7E-0780-1D86B911801C}"/>
              </a:ext>
            </a:extLst>
          </p:cNvPr>
          <p:cNvGraphicFramePr>
            <a:graphicFrameLocks noGrp="1"/>
          </p:cNvGraphicFramePr>
          <p:nvPr>
            <p:extLst>
              <p:ext uri="{D42A27DB-BD31-4B8C-83A1-F6EECF244321}">
                <p14:modId xmlns:p14="http://schemas.microsoft.com/office/powerpoint/2010/main" val="2798320728"/>
              </p:ext>
            </p:extLst>
          </p:nvPr>
        </p:nvGraphicFramePr>
        <p:xfrm>
          <a:off x="762000" y="1752600"/>
          <a:ext cx="10896599" cy="3697884"/>
        </p:xfrm>
        <a:graphic>
          <a:graphicData uri="http://schemas.openxmlformats.org/drawingml/2006/table">
            <a:tbl>
              <a:tblPr firstRow="1" firstCol="1" bandRow="1" bandCol="1">
                <a:tableStyleId>{2D5ABB26-0587-4C30-8999-92F81FD0307C}</a:tableStyleId>
              </a:tblPr>
              <a:tblGrid>
                <a:gridCol w="5028721">
                  <a:extLst>
                    <a:ext uri="{9D8B030D-6E8A-4147-A177-3AD203B41FA5}">
                      <a16:colId xmlns:a16="http://schemas.microsoft.com/office/drawing/2014/main" val="3533982754"/>
                    </a:ext>
                  </a:extLst>
                </a:gridCol>
                <a:gridCol w="305279">
                  <a:extLst>
                    <a:ext uri="{9D8B030D-6E8A-4147-A177-3AD203B41FA5}">
                      <a16:colId xmlns:a16="http://schemas.microsoft.com/office/drawing/2014/main" val="2126268989"/>
                    </a:ext>
                  </a:extLst>
                </a:gridCol>
                <a:gridCol w="5562599">
                  <a:extLst>
                    <a:ext uri="{9D8B030D-6E8A-4147-A177-3AD203B41FA5}">
                      <a16:colId xmlns:a16="http://schemas.microsoft.com/office/drawing/2014/main" val="2040454124"/>
                    </a:ext>
                  </a:extLst>
                </a:gridCol>
              </a:tblGrid>
              <a:tr h="410876">
                <a:tc>
                  <a:txBody>
                    <a:bodyPr/>
                    <a:lstStyle/>
                    <a:p>
                      <a:pPr marL="0" marR="0">
                        <a:lnSpc>
                          <a:spcPct val="115000"/>
                        </a:lnSpc>
                        <a:spcBef>
                          <a:spcPts val="300"/>
                        </a:spcBef>
                        <a:spcAft>
                          <a:spcPts val="300"/>
                        </a:spcAft>
                      </a:pPr>
                      <a:r>
                        <a:rPr lang="en-US" sz="2000" b="0" dirty="0">
                          <a:solidFill>
                            <a:schemeClr val="tx1"/>
                          </a:solidFill>
                          <a:effectLst/>
                        </a:rPr>
                        <a:t>General Ledger (GL) and Financial Reporting</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dirty="0">
                          <a:solidFill>
                            <a:schemeClr val="tx1"/>
                          </a:solidFill>
                          <a:effectLst/>
                        </a:rPr>
                        <a:t>Human Resources (HR) and Personnel Management</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79228650"/>
                  </a:ext>
                </a:extLst>
              </a:tr>
              <a:tr h="410876">
                <a:tc>
                  <a:txBody>
                    <a:bodyPr/>
                    <a:lstStyle/>
                    <a:p>
                      <a:pPr marL="0" marR="0">
                        <a:lnSpc>
                          <a:spcPct val="115000"/>
                        </a:lnSpc>
                        <a:spcBef>
                          <a:spcPts val="300"/>
                        </a:spcBef>
                        <a:spcAft>
                          <a:spcPts val="300"/>
                        </a:spcAft>
                      </a:pPr>
                      <a:r>
                        <a:rPr lang="en-US" sz="2000" b="0" dirty="0">
                          <a:solidFill>
                            <a:schemeClr val="tx1"/>
                          </a:solidFill>
                          <a:effectLst/>
                        </a:rPr>
                        <a:t>Project Accounting and Grant Management</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a:solidFill>
                            <a:schemeClr val="tx1"/>
                          </a:solidFill>
                          <a:effectLst/>
                        </a:rPr>
                        <a:t>Applicant Tracking</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14311323"/>
                  </a:ext>
                </a:extLst>
              </a:tr>
              <a:tr h="410876">
                <a:tc>
                  <a:txBody>
                    <a:bodyPr/>
                    <a:lstStyle/>
                    <a:p>
                      <a:pPr marL="0" marR="0">
                        <a:lnSpc>
                          <a:spcPct val="115000"/>
                        </a:lnSpc>
                        <a:spcBef>
                          <a:spcPts val="300"/>
                        </a:spcBef>
                        <a:spcAft>
                          <a:spcPts val="300"/>
                        </a:spcAft>
                      </a:pPr>
                      <a:r>
                        <a:rPr lang="en-US" sz="2000" b="0" dirty="0">
                          <a:solidFill>
                            <a:schemeClr val="tx1"/>
                          </a:solidFill>
                          <a:effectLst/>
                        </a:rPr>
                        <a:t>Budgeting: Operating, Capital, and Debt</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a:solidFill>
                            <a:schemeClr val="tx1"/>
                          </a:solidFill>
                          <a:effectLst/>
                        </a:rPr>
                        <a:t>Benefit Administration</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9125923"/>
                  </a:ext>
                </a:extLst>
              </a:tr>
              <a:tr h="410876">
                <a:tc>
                  <a:txBody>
                    <a:bodyPr/>
                    <a:lstStyle/>
                    <a:p>
                      <a:pPr marL="0" marR="0">
                        <a:lnSpc>
                          <a:spcPct val="115000"/>
                        </a:lnSpc>
                        <a:spcBef>
                          <a:spcPts val="300"/>
                        </a:spcBef>
                        <a:spcAft>
                          <a:spcPts val="300"/>
                        </a:spcAft>
                      </a:pPr>
                      <a:r>
                        <a:rPr lang="en-US" sz="2000" b="0">
                          <a:solidFill>
                            <a:schemeClr val="tx1"/>
                          </a:solidFill>
                          <a:effectLst/>
                        </a:rPr>
                        <a:t>Purchasing, Bid, and Contact Management</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a:solidFill>
                            <a:schemeClr val="tx1"/>
                          </a:solidFill>
                          <a:effectLst/>
                        </a:rPr>
                        <a:t>Compensation</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7465866"/>
                  </a:ext>
                </a:extLst>
              </a:tr>
              <a:tr h="410876">
                <a:tc>
                  <a:txBody>
                    <a:bodyPr/>
                    <a:lstStyle/>
                    <a:p>
                      <a:pPr marL="0" marR="0">
                        <a:lnSpc>
                          <a:spcPct val="115000"/>
                        </a:lnSpc>
                        <a:spcBef>
                          <a:spcPts val="300"/>
                        </a:spcBef>
                        <a:spcAft>
                          <a:spcPts val="300"/>
                        </a:spcAft>
                      </a:pPr>
                      <a:r>
                        <a:rPr lang="en-US" sz="2000" b="0">
                          <a:solidFill>
                            <a:schemeClr val="tx1"/>
                          </a:solidFill>
                          <a:effectLst/>
                        </a:rPr>
                        <a:t>Accounts Payable (AP)</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dirty="0">
                          <a:solidFill>
                            <a:schemeClr val="tx1"/>
                          </a:solidFill>
                          <a:effectLst/>
                        </a:rPr>
                        <a:t>Performance Reviews and Management</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7938779"/>
                  </a:ext>
                </a:extLst>
              </a:tr>
              <a:tr h="410876">
                <a:tc>
                  <a:txBody>
                    <a:bodyPr/>
                    <a:lstStyle/>
                    <a:p>
                      <a:pPr marL="0" marR="0">
                        <a:lnSpc>
                          <a:spcPct val="115000"/>
                        </a:lnSpc>
                        <a:spcBef>
                          <a:spcPts val="300"/>
                        </a:spcBef>
                        <a:spcAft>
                          <a:spcPts val="300"/>
                        </a:spcAft>
                      </a:pPr>
                      <a:r>
                        <a:rPr lang="en-US" sz="2000" b="0">
                          <a:solidFill>
                            <a:schemeClr val="tx1"/>
                          </a:solidFill>
                          <a:effectLst/>
                        </a:rPr>
                        <a:t>Accounts Receivable (AR) and Cash Receipts</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a:solidFill>
                            <a:schemeClr val="tx1"/>
                          </a:solidFill>
                          <a:effectLst/>
                        </a:rPr>
                        <a:t>Time and Attendance</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4822801"/>
                  </a:ext>
                </a:extLst>
              </a:tr>
              <a:tr h="410876">
                <a:tc>
                  <a:txBody>
                    <a:bodyPr/>
                    <a:lstStyle/>
                    <a:p>
                      <a:pPr marL="0" marR="0">
                        <a:lnSpc>
                          <a:spcPct val="115000"/>
                        </a:lnSpc>
                        <a:spcBef>
                          <a:spcPts val="300"/>
                        </a:spcBef>
                        <a:spcAft>
                          <a:spcPts val="300"/>
                        </a:spcAft>
                      </a:pPr>
                      <a:r>
                        <a:rPr lang="en-US" sz="2000" b="0">
                          <a:solidFill>
                            <a:schemeClr val="tx1"/>
                          </a:solidFill>
                          <a:effectLst/>
                        </a:rPr>
                        <a:t>Fixed Assets and Inventory</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a:solidFill>
                            <a:schemeClr val="tx1"/>
                          </a:solidFill>
                          <a:effectLst/>
                        </a:rPr>
                        <a:t>Payroll</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0941242"/>
                  </a:ext>
                </a:extLst>
              </a:tr>
              <a:tr h="410876">
                <a:tc>
                  <a:txBody>
                    <a:bodyPr/>
                    <a:lstStyle/>
                    <a:p>
                      <a:pPr marL="0" marR="0">
                        <a:lnSpc>
                          <a:spcPct val="115000"/>
                        </a:lnSpc>
                        <a:spcBef>
                          <a:spcPts val="300"/>
                        </a:spcBef>
                        <a:spcAft>
                          <a:spcPts val="300"/>
                        </a:spcAft>
                      </a:pPr>
                      <a:r>
                        <a:rPr lang="en-US" sz="2000" b="0">
                          <a:solidFill>
                            <a:schemeClr val="tx1"/>
                          </a:solidFill>
                          <a:effectLst/>
                        </a:rPr>
                        <a:t>O&amp;M Training and Certifications</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a:solidFill>
                            <a:schemeClr val="tx1"/>
                          </a:solidFill>
                          <a:effectLst/>
                        </a:rPr>
                        <a:t>Document Management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4059318"/>
                  </a:ext>
                </a:extLst>
              </a:tr>
              <a:tr h="410876">
                <a:tc>
                  <a:txBody>
                    <a:bodyPr/>
                    <a:lstStyle/>
                    <a:p>
                      <a:pPr marL="0" marR="0">
                        <a:lnSpc>
                          <a:spcPct val="115000"/>
                        </a:lnSpc>
                        <a:spcBef>
                          <a:spcPts val="300"/>
                        </a:spcBef>
                        <a:spcAft>
                          <a:spcPts val="300"/>
                        </a:spcAft>
                      </a:pPr>
                      <a:r>
                        <a:rPr lang="en-US" sz="2000" b="0">
                          <a:solidFill>
                            <a:schemeClr val="tx1"/>
                          </a:solidFill>
                          <a:effectLst/>
                        </a:rPr>
                        <a:t>Technical Environment</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2000" b="0">
                          <a:solidFill>
                            <a:schemeClr val="tx1"/>
                          </a:solidFill>
                          <a:effectLst/>
                        </a:rPr>
                        <a:t> </a:t>
                      </a:r>
                      <a:endParaRPr lang="en-US" sz="2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300"/>
                        </a:spcBef>
                        <a:spcAft>
                          <a:spcPts val="300"/>
                        </a:spcAft>
                      </a:pPr>
                      <a:r>
                        <a:rPr lang="en-US" sz="2000" b="0" dirty="0">
                          <a:solidFill>
                            <a:schemeClr val="tx1"/>
                          </a:solidFill>
                          <a:effectLst/>
                        </a:rPr>
                        <a:t>RFP Procurement Process</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4897087"/>
                  </a:ext>
                </a:extLst>
              </a:tr>
            </a:tbl>
          </a:graphicData>
        </a:graphic>
      </p:graphicFrame>
    </p:spTree>
    <p:extLst>
      <p:ext uri="{BB962C8B-B14F-4D97-AF65-F5344CB8AC3E}">
        <p14:creationId xmlns:p14="http://schemas.microsoft.com/office/powerpoint/2010/main" val="371981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earing costumes&#10;&#10;Description automatically generated">
            <a:extLst>
              <a:ext uri="{FF2B5EF4-FFF2-40B4-BE49-F238E27FC236}">
                <a16:creationId xmlns:a16="http://schemas.microsoft.com/office/drawing/2014/main" id="{DCA8113D-1E76-4803-8639-53E11C14C0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6" b="38123"/>
          <a:stretch/>
        </p:blipFill>
        <p:spPr>
          <a:xfrm>
            <a:off x="57150" y="1"/>
            <a:ext cx="12192000" cy="6858000"/>
          </a:xfrm>
          <a:prstGeom prst="rect">
            <a:avLst/>
          </a:prstGeom>
        </p:spPr>
      </p:pic>
      <p:sp>
        <p:nvSpPr>
          <p:cNvPr id="2" name="Rectangle 1"/>
          <p:cNvSpPr/>
          <p:nvPr/>
        </p:nvSpPr>
        <p:spPr>
          <a:xfrm>
            <a:off x="0" y="0"/>
            <a:ext cx="12249150" cy="6858000"/>
          </a:xfrm>
          <a:prstGeom prst="rect">
            <a:avLst/>
          </a:prstGeom>
          <a:solidFill>
            <a:srgbClr val="005B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BBB"/>
              </a:solidFill>
            </a:endParaRPr>
          </a:p>
        </p:txBody>
      </p:sp>
      <p:sp>
        <p:nvSpPr>
          <p:cNvPr id="3" name="Title 1"/>
          <p:cNvSpPr txBox="1">
            <a:spLocks/>
          </p:cNvSpPr>
          <p:nvPr/>
        </p:nvSpPr>
        <p:spPr>
          <a:xfrm>
            <a:off x="457200" y="304800"/>
            <a:ext cx="11353800" cy="765192"/>
          </a:xfrm>
          <a:prstGeom prst="rect">
            <a:avLst/>
          </a:prstGeom>
        </p:spPr>
        <p:txBody>
          <a:bodyPr anchor="t">
            <a:noAutofit/>
          </a:bodyPr>
          <a:lstStyle>
            <a:lvl1pPr algn="l" defTabSz="914400" rtl="0" eaLnBrk="1" latinLnBrk="0" hangingPunct="1">
              <a:spcBef>
                <a:spcPct val="0"/>
              </a:spcBef>
              <a:buNone/>
              <a:defRPr sz="4800" kern="1200" baseline="0">
                <a:solidFill>
                  <a:schemeClr val="bg1"/>
                </a:solidFill>
                <a:latin typeface="+mj-lt"/>
                <a:ea typeface="+mj-ea"/>
                <a:cs typeface="+mj-cs"/>
              </a:defRPr>
            </a:lvl1pPr>
          </a:lstStyle>
          <a:p>
            <a:r>
              <a:rPr lang="en-US" sz="4000" b="1" dirty="0"/>
              <a:t>System Needs Assessment Report</a:t>
            </a:r>
          </a:p>
        </p:txBody>
      </p:sp>
      <p:sp>
        <p:nvSpPr>
          <p:cNvPr id="26" name="Content Placeholder 2">
            <a:extLst>
              <a:ext uri="{FF2B5EF4-FFF2-40B4-BE49-F238E27FC236}">
                <a16:creationId xmlns:a16="http://schemas.microsoft.com/office/drawing/2014/main" id="{18B459C5-7CDF-4D08-97F2-6F080838C37E}"/>
              </a:ext>
            </a:extLst>
          </p:cNvPr>
          <p:cNvSpPr txBox="1">
            <a:spLocks/>
          </p:cNvSpPr>
          <p:nvPr/>
        </p:nvSpPr>
        <p:spPr>
          <a:xfrm>
            <a:off x="914400" y="1423176"/>
            <a:ext cx="7772400" cy="37868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solidFill>
                  <a:schemeClr val="bg1"/>
                </a:solidFill>
                <a:latin typeface="+mj-lt"/>
              </a:rPr>
              <a:t>Detailed survey data</a:t>
            </a:r>
          </a:p>
          <a:p>
            <a:pPr>
              <a:spcBef>
                <a:spcPts val="0"/>
              </a:spcBef>
              <a:spcAft>
                <a:spcPts val="1200"/>
              </a:spcAft>
            </a:pPr>
            <a:r>
              <a:rPr lang="en-US" dirty="0">
                <a:solidFill>
                  <a:schemeClr val="bg1"/>
                </a:solidFill>
                <a:latin typeface="+mj-lt"/>
              </a:rPr>
              <a:t>Current functional area environment</a:t>
            </a:r>
          </a:p>
          <a:p>
            <a:pPr>
              <a:spcBef>
                <a:spcPts val="0"/>
              </a:spcBef>
              <a:spcAft>
                <a:spcPts val="1200"/>
              </a:spcAft>
            </a:pPr>
            <a:r>
              <a:rPr lang="en-US" dirty="0">
                <a:solidFill>
                  <a:schemeClr val="bg1"/>
                </a:solidFill>
                <a:latin typeface="+mj-lt"/>
              </a:rPr>
              <a:t>Current technical environment</a:t>
            </a:r>
          </a:p>
          <a:p>
            <a:pPr>
              <a:spcBef>
                <a:spcPts val="0"/>
              </a:spcBef>
              <a:spcAft>
                <a:spcPts val="1200"/>
              </a:spcAft>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Opportunities for improvement</a:t>
            </a:r>
          </a:p>
          <a:p>
            <a:pPr>
              <a:spcBef>
                <a:spcPts val="0"/>
              </a:spcBef>
              <a:spcAft>
                <a:spcPts val="1200"/>
              </a:spcAft>
            </a:pPr>
            <a:r>
              <a:rPr lang="en-US" dirty="0">
                <a:solidFill>
                  <a:schemeClr val="bg1"/>
                </a:solidFill>
              </a:rPr>
              <a:t>Key decision points</a:t>
            </a:r>
          </a:p>
          <a:p>
            <a:pPr>
              <a:spcBef>
                <a:spcPts val="0"/>
              </a:spcBef>
              <a:spcAft>
                <a:spcPts val="1200"/>
              </a:spcAft>
            </a:pPr>
            <a:r>
              <a:rPr lang="en-US" dirty="0">
                <a:solidFill>
                  <a:schemeClr val="bg1"/>
                </a:solidFill>
                <a:latin typeface="+mj-lt"/>
              </a:rPr>
              <a:t>Steering Committee finalized July 24</a:t>
            </a:r>
          </a:p>
          <a:p>
            <a:pPr marL="0" indent="0">
              <a:spcBef>
                <a:spcPts val="0"/>
              </a:spcBef>
              <a:spcAft>
                <a:spcPts val="1200"/>
              </a:spcAft>
              <a:buNone/>
            </a:pPr>
            <a:endParaRPr lang="en-US" dirty="0">
              <a:solidFill>
                <a:schemeClr val="bg1"/>
              </a:solidFill>
              <a:latin typeface="+mj-lt"/>
            </a:endParaRPr>
          </a:p>
        </p:txBody>
      </p:sp>
      <p:pic>
        <p:nvPicPr>
          <p:cNvPr id="13" name="Picture 12">
            <a:extLst>
              <a:ext uri="{FF2B5EF4-FFF2-40B4-BE49-F238E27FC236}">
                <a16:creationId xmlns:a16="http://schemas.microsoft.com/office/drawing/2014/main" id="{76D7359B-ACFA-42FC-8313-6618D0832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1703" y="6072303"/>
            <a:ext cx="2651767" cy="457200"/>
          </a:xfrm>
          <a:prstGeom prst="rect">
            <a:avLst/>
          </a:prstGeom>
        </p:spPr>
      </p:pic>
    </p:spTree>
    <p:extLst>
      <p:ext uri="{BB962C8B-B14F-4D97-AF65-F5344CB8AC3E}">
        <p14:creationId xmlns:p14="http://schemas.microsoft.com/office/powerpoint/2010/main" val="272241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AD194F7D-3E30-45CC-B9C3-CA91D90747AA}"/>
              </a:ext>
            </a:extLst>
          </p:cNvPr>
          <p:cNvPicPr>
            <a:picLocks noChangeAspect="1"/>
          </p:cNvPicPr>
          <p:nvPr/>
        </p:nvPicPr>
        <p:blipFill rotWithShape="1">
          <a:blip r:embed="rId3">
            <a:extLst>
              <a:ext uri="{28A0092B-C50C-407E-A947-70E740481C1C}">
                <a14:useLocalDpi xmlns:a14="http://schemas.microsoft.com/office/drawing/2010/main"/>
              </a:ext>
            </a:extLst>
          </a:blip>
          <a:srcRect l="43478" r="6281"/>
          <a:stretch/>
        </p:blipFill>
        <p:spPr>
          <a:xfrm>
            <a:off x="0" y="0"/>
            <a:ext cx="6096000" cy="685800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8600" y="6172201"/>
            <a:ext cx="2526794" cy="435653"/>
          </a:xfrm>
          <a:prstGeom prst="rect">
            <a:avLst/>
          </a:prstGeom>
        </p:spPr>
      </p:pic>
      <p:sp>
        <p:nvSpPr>
          <p:cNvPr id="6" name="Rectangle 5"/>
          <p:cNvSpPr/>
          <p:nvPr/>
        </p:nvSpPr>
        <p:spPr>
          <a:xfrm>
            <a:off x="0" y="0"/>
            <a:ext cx="6096000" cy="6858000"/>
          </a:xfrm>
          <a:prstGeom prst="rect">
            <a:avLst/>
          </a:prstGeom>
          <a:solidFill>
            <a:srgbClr val="005BBB">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3CF"/>
              </a:solidFill>
            </a:endParaRPr>
          </a:p>
        </p:txBody>
      </p:sp>
      <p:sp>
        <p:nvSpPr>
          <p:cNvPr id="9" name="Content Placeholder 2"/>
          <p:cNvSpPr txBox="1">
            <a:spLocks/>
          </p:cNvSpPr>
          <p:nvPr/>
        </p:nvSpPr>
        <p:spPr>
          <a:xfrm>
            <a:off x="6324600" y="554946"/>
            <a:ext cx="5715000" cy="54648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1">
                  <a:lumMod val="65000"/>
                  <a:lumOff val="35000"/>
                </a:schemeClr>
              </a:buClr>
              <a:buNone/>
            </a:pPr>
            <a:r>
              <a:rPr lang="en-US" sz="2800" b="1" dirty="0">
                <a:solidFill>
                  <a:srgbClr val="0070C0"/>
                </a:solidFill>
              </a:rPr>
              <a:t>August 13</a:t>
            </a:r>
            <a:br>
              <a:rPr lang="en-US" sz="2800" b="1" dirty="0">
                <a:solidFill>
                  <a:srgbClr val="0070C0"/>
                </a:solidFill>
              </a:rPr>
            </a:br>
            <a:r>
              <a:rPr lang="en-US" sz="2800" dirty="0">
                <a:solidFill>
                  <a:schemeClr val="tx1">
                    <a:lumMod val="65000"/>
                    <a:lumOff val="35000"/>
                  </a:schemeClr>
                </a:solidFill>
              </a:rPr>
              <a:t>Request for Information (RFI) released</a:t>
            </a:r>
            <a:endParaRPr lang="en-US" sz="2800" b="1" dirty="0">
              <a:solidFill>
                <a:srgbClr val="0070C0"/>
              </a:solidFill>
            </a:endParaRPr>
          </a:p>
          <a:p>
            <a:pPr marL="0" indent="0">
              <a:buClr>
                <a:schemeClr val="tx1">
                  <a:lumMod val="65000"/>
                  <a:lumOff val="35000"/>
                </a:schemeClr>
              </a:buClr>
              <a:buNone/>
            </a:pPr>
            <a:endParaRPr lang="en-US" sz="2800" b="1" dirty="0">
              <a:solidFill>
                <a:srgbClr val="0070C0"/>
              </a:solidFill>
            </a:endParaRPr>
          </a:p>
          <a:p>
            <a:pPr marL="0" indent="0">
              <a:buClr>
                <a:schemeClr val="tx1">
                  <a:lumMod val="65000"/>
                  <a:lumOff val="35000"/>
                </a:schemeClr>
              </a:buClr>
              <a:buNone/>
            </a:pPr>
            <a:r>
              <a:rPr lang="en-US" sz="2800" b="1" dirty="0">
                <a:solidFill>
                  <a:srgbClr val="0070C0"/>
                </a:solidFill>
              </a:rPr>
              <a:t>October </a:t>
            </a:r>
            <a:br>
              <a:rPr lang="en-US" sz="2800" b="1" dirty="0">
                <a:solidFill>
                  <a:srgbClr val="0070C0"/>
                </a:solidFill>
              </a:rPr>
            </a:br>
            <a:r>
              <a:rPr lang="en-US" sz="2800" dirty="0">
                <a:solidFill>
                  <a:schemeClr val="tx1">
                    <a:lumMod val="65000"/>
                    <a:lumOff val="35000"/>
                  </a:schemeClr>
                </a:solidFill>
              </a:rPr>
              <a:t>Vendor outreach sessions</a:t>
            </a:r>
          </a:p>
          <a:p>
            <a:pPr marL="0" indent="0">
              <a:buClr>
                <a:schemeClr val="tx1">
                  <a:lumMod val="65000"/>
                  <a:lumOff val="35000"/>
                </a:schemeClr>
              </a:buClr>
              <a:buNone/>
            </a:pPr>
            <a:endParaRPr lang="en-US" sz="2800" b="1" dirty="0">
              <a:solidFill>
                <a:srgbClr val="0070C0"/>
              </a:solidFill>
            </a:endParaRPr>
          </a:p>
          <a:p>
            <a:pPr marL="0" indent="0">
              <a:buClr>
                <a:schemeClr val="tx1">
                  <a:lumMod val="65000"/>
                  <a:lumOff val="35000"/>
                </a:schemeClr>
              </a:buClr>
              <a:buNone/>
            </a:pPr>
            <a:r>
              <a:rPr lang="en-US" sz="2800" b="1" dirty="0">
                <a:solidFill>
                  <a:srgbClr val="0070C0"/>
                </a:solidFill>
              </a:rPr>
              <a:t>November</a:t>
            </a:r>
            <a:br>
              <a:rPr lang="en-US" sz="2800" b="1" dirty="0">
                <a:solidFill>
                  <a:srgbClr val="0070C0"/>
                </a:solidFill>
              </a:rPr>
            </a:br>
            <a:r>
              <a:rPr lang="en-US" sz="2800" dirty="0">
                <a:solidFill>
                  <a:schemeClr val="tx1">
                    <a:lumMod val="65000"/>
                    <a:lumOff val="35000"/>
                  </a:schemeClr>
                </a:solidFill>
              </a:rPr>
              <a:t>Finalize requirements for RFP</a:t>
            </a:r>
          </a:p>
          <a:p>
            <a:pPr marL="0" indent="0">
              <a:buClr>
                <a:schemeClr val="tx1">
                  <a:lumMod val="65000"/>
                  <a:lumOff val="35000"/>
                </a:schemeClr>
              </a:buClr>
              <a:buNone/>
            </a:pPr>
            <a:endParaRPr lang="en-US" sz="2800" b="1" dirty="0">
              <a:solidFill>
                <a:srgbClr val="0070C0"/>
              </a:solidFill>
            </a:endParaRPr>
          </a:p>
          <a:p>
            <a:pPr marL="0" indent="0">
              <a:buClr>
                <a:schemeClr val="tx1">
                  <a:lumMod val="65000"/>
                  <a:lumOff val="35000"/>
                </a:schemeClr>
              </a:buClr>
              <a:buNone/>
            </a:pPr>
            <a:r>
              <a:rPr lang="en-US" sz="2800" b="1" dirty="0">
                <a:solidFill>
                  <a:srgbClr val="0070C0"/>
                </a:solidFill>
              </a:rPr>
              <a:t>December</a:t>
            </a:r>
            <a:br>
              <a:rPr lang="en-US" sz="2800" dirty="0">
                <a:solidFill>
                  <a:schemeClr val="tx1">
                    <a:lumMod val="65000"/>
                    <a:lumOff val="35000"/>
                  </a:schemeClr>
                </a:solidFill>
              </a:rPr>
            </a:br>
            <a:r>
              <a:rPr lang="en-US" sz="2800" dirty="0">
                <a:solidFill>
                  <a:schemeClr val="tx1">
                    <a:lumMod val="65000"/>
                    <a:lumOff val="35000"/>
                  </a:schemeClr>
                </a:solidFill>
              </a:rPr>
              <a:t>Release RFP for ERP software and services</a:t>
            </a:r>
          </a:p>
          <a:p>
            <a:pPr marL="457200" lvl="1" indent="0">
              <a:buNone/>
            </a:pPr>
            <a:endParaRPr lang="en-US" dirty="0">
              <a:solidFill>
                <a:srgbClr val="0070C0"/>
              </a:solidFill>
              <a:latin typeface="+mj-lt"/>
            </a:endParaRPr>
          </a:p>
        </p:txBody>
      </p:sp>
      <p:sp>
        <p:nvSpPr>
          <p:cNvPr id="13" name="TextBox 12">
            <a:extLst>
              <a:ext uri="{FF2B5EF4-FFF2-40B4-BE49-F238E27FC236}">
                <a16:creationId xmlns:a16="http://schemas.microsoft.com/office/drawing/2014/main" id="{BE4E2C43-1829-48F6-8A3E-E05CE5E44353}"/>
              </a:ext>
            </a:extLst>
          </p:cNvPr>
          <p:cNvSpPr txBox="1"/>
          <p:nvPr/>
        </p:nvSpPr>
        <p:spPr>
          <a:xfrm>
            <a:off x="767465" y="554946"/>
            <a:ext cx="5328535" cy="769441"/>
          </a:xfrm>
          <a:prstGeom prst="rect">
            <a:avLst/>
          </a:prstGeom>
          <a:noFill/>
        </p:spPr>
        <p:txBody>
          <a:bodyPr wrap="square" rtlCol="0">
            <a:spAutoFit/>
          </a:bodyPr>
          <a:lstStyle/>
          <a:p>
            <a:r>
              <a:rPr lang="en-US" sz="4400" b="1" dirty="0">
                <a:solidFill>
                  <a:schemeClr val="bg1"/>
                </a:solidFill>
              </a:rPr>
              <a:t>Next Steps</a:t>
            </a:r>
          </a:p>
        </p:txBody>
      </p:sp>
      <p:pic>
        <p:nvPicPr>
          <p:cNvPr id="12" name="Picture 11">
            <a:extLst>
              <a:ext uri="{FF2B5EF4-FFF2-40B4-BE49-F238E27FC236}">
                <a16:creationId xmlns:a16="http://schemas.microsoft.com/office/drawing/2014/main" id="{BB4EC45A-43BB-450C-9EC4-EB6D9C892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1252" y="6074454"/>
            <a:ext cx="2651761" cy="457200"/>
          </a:xfrm>
          <a:prstGeom prst="rect">
            <a:avLst/>
          </a:prstGeom>
        </p:spPr>
      </p:pic>
    </p:spTree>
    <p:extLst>
      <p:ext uri="{BB962C8B-B14F-4D97-AF65-F5344CB8AC3E}">
        <p14:creationId xmlns:p14="http://schemas.microsoft.com/office/powerpoint/2010/main" val="134288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6172201"/>
            <a:ext cx="2526794" cy="435653"/>
          </a:xfrm>
          <a:prstGeom prst="rect">
            <a:avLst/>
          </a:prstGeom>
        </p:spPr>
      </p:pic>
      <p:sp>
        <p:nvSpPr>
          <p:cNvPr id="3" name="Rectangle 2"/>
          <p:cNvSpPr/>
          <p:nvPr/>
        </p:nvSpPr>
        <p:spPr>
          <a:xfrm>
            <a:off x="-76200" y="0"/>
            <a:ext cx="12268200" cy="6858000"/>
          </a:xfrm>
          <a:prstGeom prst="rect">
            <a:avLst/>
          </a:prstGeom>
          <a:blipFill>
            <a:blip r:embed="rId4" cstate="screen">
              <a:extLst>
                <a:ext uri="{28A0092B-C50C-407E-A947-70E740481C1C}">
                  <a14:useLocalDpi xmlns:a14="http://schemas.microsoft.com/office/drawing/2010/main"/>
                </a:ext>
              </a:extLst>
            </a:blip>
            <a:srcRect/>
            <a:stretch>
              <a:fillRect l="191" r="-617" b="-125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644C7D-72BD-469E-A712-0DF8E99E56B8}"/>
              </a:ext>
            </a:extLst>
          </p:cNvPr>
          <p:cNvSpPr/>
          <p:nvPr/>
        </p:nvSpPr>
        <p:spPr>
          <a:xfrm>
            <a:off x="-76200" y="0"/>
            <a:ext cx="12268200" cy="6858000"/>
          </a:xfrm>
          <a:prstGeom prst="rect">
            <a:avLst/>
          </a:prstGeom>
          <a:solidFill>
            <a:srgbClr val="005B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rgbClr val="3DB7E4"/>
              </a:solidFill>
            </a:endParaRPr>
          </a:p>
        </p:txBody>
      </p:sp>
      <p:sp>
        <p:nvSpPr>
          <p:cNvPr id="8" name="Title 1"/>
          <p:cNvSpPr txBox="1">
            <a:spLocks/>
          </p:cNvSpPr>
          <p:nvPr/>
        </p:nvSpPr>
        <p:spPr>
          <a:xfrm>
            <a:off x="1104141" y="2280613"/>
            <a:ext cx="4972809" cy="229677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Calibri" panose="020F0502020204030204" pitchFamily="34" charset="0"/>
              </a:rPr>
              <a:t>Questions?</a:t>
            </a:r>
          </a:p>
        </p:txBody>
      </p:sp>
      <p:pic>
        <p:nvPicPr>
          <p:cNvPr id="13" name="Picture 12">
            <a:extLst>
              <a:ext uri="{FF2B5EF4-FFF2-40B4-BE49-F238E27FC236}">
                <a16:creationId xmlns:a16="http://schemas.microsoft.com/office/drawing/2014/main" id="{60EBEAEB-461F-49E4-86AD-1C98728C7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1997" y="6045034"/>
            <a:ext cx="2651767" cy="457200"/>
          </a:xfrm>
          <a:prstGeom prst="rect">
            <a:avLst/>
          </a:prstGeom>
        </p:spPr>
      </p:pic>
    </p:spTree>
    <p:extLst>
      <p:ext uri="{BB962C8B-B14F-4D97-AF65-F5344CB8AC3E}">
        <p14:creationId xmlns:p14="http://schemas.microsoft.com/office/powerpoint/2010/main" val="99687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12917"/>
            <a:ext cx="6096000" cy="6870917"/>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6263" y="6172201"/>
            <a:ext cx="2526794" cy="43565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7663" y="6172200"/>
            <a:ext cx="2526794" cy="435654"/>
          </a:xfrm>
          <a:prstGeom prst="rect">
            <a:avLst/>
          </a:prstGeom>
        </p:spPr>
      </p:pic>
      <p:pic>
        <p:nvPicPr>
          <p:cNvPr id="8" name="Picture 7" descr="A person riding a bicycle on a road&#10;&#10;Description automatically generated with medium confidence">
            <a:extLst>
              <a:ext uri="{FF2B5EF4-FFF2-40B4-BE49-F238E27FC236}">
                <a16:creationId xmlns:a16="http://schemas.microsoft.com/office/drawing/2014/main" id="{80CFBDAE-488B-4986-9498-F9FA00CCB1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537" r="20342"/>
          <a:stretch/>
        </p:blipFill>
        <p:spPr>
          <a:xfrm>
            <a:off x="4464" y="0"/>
            <a:ext cx="6091536" cy="6858000"/>
          </a:xfrm>
          <a:prstGeom prst="rect">
            <a:avLst/>
          </a:prstGeom>
        </p:spPr>
      </p:pic>
      <p:sp>
        <p:nvSpPr>
          <p:cNvPr id="9" name="Content Placeholder 2"/>
          <p:cNvSpPr txBox="1">
            <a:spLocks/>
          </p:cNvSpPr>
          <p:nvPr/>
        </p:nvSpPr>
        <p:spPr>
          <a:xfrm>
            <a:off x="6621003" y="1781665"/>
            <a:ext cx="5089216" cy="412634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solidFill>
                  <a:schemeClr val="bg1"/>
                </a:solidFill>
                <a:cs typeface="Calibri"/>
              </a:rPr>
              <a:t>Q2 Progress</a:t>
            </a:r>
          </a:p>
          <a:p>
            <a:pPr lvl="1">
              <a:spcBef>
                <a:spcPts val="0"/>
              </a:spcBef>
              <a:spcAft>
                <a:spcPts val="1200"/>
              </a:spcAft>
            </a:pPr>
            <a:r>
              <a:rPr lang="en-US" dirty="0">
                <a:solidFill>
                  <a:schemeClr val="bg1"/>
                </a:solidFill>
                <a:cs typeface="Calibri"/>
              </a:rPr>
              <a:t>Employee survey</a:t>
            </a:r>
          </a:p>
          <a:p>
            <a:pPr lvl="1">
              <a:spcBef>
                <a:spcPts val="0"/>
              </a:spcBef>
              <a:spcAft>
                <a:spcPts val="1200"/>
              </a:spcAft>
            </a:pPr>
            <a:r>
              <a:rPr lang="en-US" dirty="0">
                <a:solidFill>
                  <a:schemeClr val="bg1"/>
                </a:solidFill>
                <a:cs typeface="Calibri"/>
              </a:rPr>
              <a:t>Fact-finding sessions</a:t>
            </a:r>
          </a:p>
          <a:p>
            <a:pPr lvl="1">
              <a:spcBef>
                <a:spcPts val="0"/>
              </a:spcBef>
              <a:spcAft>
                <a:spcPts val="1200"/>
              </a:spcAft>
            </a:pPr>
            <a:r>
              <a:rPr lang="en-US" dirty="0">
                <a:solidFill>
                  <a:schemeClr val="bg1"/>
                </a:solidFill>
                <a:cs typeface="Calibri"/>
              </a:rPr>
              <a:t>Needs Assessment Report</a:t>
            </a:r>
          </a:p>
          <a:p>
            <a:pPr>
              <a:spcBef>
                <a:spcPts val="0"/>
              </a:spcBef>
              <a:spcAft>
                <a:spcPts val="1200"/>
              </a:spcAft>
            </a:pPr>
            <a:r>
              <a:rPr lang="en-US" dirty="0">
                <a:solidFill>
                  <a:schemeClr val="bg1"/>
                </a:solidFill>
                <a:cs typeface="Calibri"/>
              </a:rPr>
              <a:t>Next Steps</a:t>
            </a:r>
          </a:p>
          <a:p>
            <a:pPr>
              <a:spcBef>
                <a:spcPts val="0"/>
              </a:spcBef>
              <a:spcAft>
                <a:spcPts val="1200"/>
              </a:spcAft>
            </a:pPr>
            <a:r>
              <a:rPr lang="en-US" dirty="0">
                <a:solidFill>
                  <a:schemeClr val="bg1"/>
                </a:solidFill>
                <a:cs typeface="Calibri"/>
              </a:rPr>
              <a:t>Questions</a:t>
            </a:r>
          </a:p>
          <a:p>
            <a:pPr marL="514350" indent="-514350">
              <a:spcBef>
                <a:spcPts val="0"/>
              </a:spcBef>
              <a:spcAft>
                <a:spcPts val="1200"/>
              </a:spcAft>
              <a:buFont typeface="+mj-lt"/>
              <a:buAutoNum type="arabicPeriod"/>
            </a:pPr>
            <a:endParaRPr lang="en-US" sz="2600" dirty="0">
              <a:solidFill>
                <a:schemeClr val="bg1"/>
              </a:solidFill>
              <a:cs typeface="Calibri"/>
            </a:endParaRPr>
          </a:p>
        </p:txBody>
      </p:sp>
      <p:pic>
        <p:nvPicPr>
          <p:cNvPr id="11" name="Picture 10">
            <a:extLst>
              <a:ext uri="{FF2B5EF4-FFF2-40B4-BE49-F238E27FC236}">
                <a16:creationId xmlns:a16="http://schemas.microsoft.com/office/drawing/2014/main" id="{B6AE7C70-22C0-4B3C-B408-74B8461E2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8452" y="6113593"/>
            <a:ext cx="2651767" cy="457200"/>
          </a:xfrm>
          <a:prstGeom prst="rect">
            <a:avLst/>
          </a:prstGeom>
        </p:spPr>
      </p:pic>
      <p:sp>
        <p:nvSpPr>
          <p:cNvPr id="10" name="Title 9">
            <a:extLst>
              <a:ext uri="{FF2B5EF4-FFF2-40B4-BE49-F238E27FC236}">
                <a16:creationId xmlns:a16="http://schemas.microsoft.com/office/drawing/2014/main" id="{A1E90EE2-4C26-4374-9736-A411A1A9623F}"/>
              </a:ext>
            </a:extLst>
          </p:cNvPr>
          <p:cNvSpPr>
            <a:spLocks noGrp="1"/>
          </p:cNvSpPr>
          <p:nvPr>
            <p:ph type="title" idx="4294967295"/>
          </p:nvPr>
        </p:nvSpPr>
        <p:spPr>
          <a:xfrm>
            <a:off x="6420293" y="287207"/>
            <a:ext cx="5466907" cy="1325563"/>
          </a:xfrm>
        </p:spPr>
        <p:txBody>
          <a:bodyPr>
            <a:noAutofit/>
          </a:bodyPr>
          <a:lstStyle/>
          <a:p>
            <a:pPr algn="l"/>
            <a:r>
              <a:rPr lang="en-US" b="1" dirty="0">
                <a:solidFill>
                  <a:schemeClr val="bg1"/>
                </a:solidFill>
                <a:latin typeface="+mn-lt"/>
              </a:rPr>
              <a:t>Today’s Presentation </a:t>
            </a:r>
          </a:p>
        </p:txBody>
      </p:sp>
    </p:spTree>
    <p:extLst>
      <p:ext uri="{BB962C8B-B14F-4D97-AF65-F5344CB8AC3E}">
        <p14:creationId xmlns:p14="http://schemas.microsoft.com/office/powerpoint/2010/main" val="182992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39" y="6096000"/>
            <a:ext cx="2651761" cy="457200"/>
          </a:xfrm>
          <a:prstGeom prst="rect">
            <a:avLst/>
          </a:prstGeom>
        </p:spPr>
      </p:pic>
      <p:sp>
        <p:nvSpPr>
          <p:cNvPr id="12" name="Rectangle 11">
            <a:extLst>
              <a:ext uri="{FF2B5EF4-FFF2-40B4-BE49-F238E27FC236}">
                <a16:creationId xmlns:a16="http://schemas.microsoft.com/office/drawing/2014/main" id="{4352D9D7-CC82-4831-B3D9-372089A53914}"/>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14" name="Title 1">
            <a:extLst>
              <a:ext uri="{FF2B5EF4-FFF2-40B4-BE49-F238E27FC236}">
                <a16:creationId xmlns:a16="http://schemas.microsoft.com/office/drawing/2014/main" id="{E99D3D01-FC88-4FAD-8FC4-1477ED7472A5}"/>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b="1" dirty="0">
                <a:solidFill>
                  <a:schemeClr val="bg1"/>
                </a:solidFill>
              </a:rPr>
              <a:t>Project Phases</a:t>
            </a:r>
          </a:p>
        </p:txBody>
      </p:sp>
      <p:graphicFrame>
        <p:nvGraphicFramePr>
          <p:cNvPr id="3" name="Diagram 2">
            <a:extLst>
              <a:ext uri="{FF2B5EF4-FFF2-40B4-BE49-F238E27FC236}">
                <a16:creationId xmlns:a16="http://schemas.microsoft.com/office/drawing/2014/main" id="{02DF6DD5-5B7C-202B-6B88-3B01D953FEC2}"/>
              </a:ext>
            </a:extLst>
          </p:cNvPr>
          <p:cNvGraphicFramePr/>
          <p:nvPr>
            <p:extLst>
              <p:ext uri="{D42A27DB-BD31-4B8C-83A1-F6EECF244321}">
                <p14:modId xmlns:p14="http://schemas.microsoft.com/office/powerpoint/2010/main" val="4040497876"/>
              </p:ext>
            </p:extLst>
          </p:nvPr>
        </p:nvGraphicFramePr>
        <p:xfrm>
          <a:off x="2032000" y="12192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697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headdress, helmet, indoor, clothing&#10;&#10;Description automatically generated">
            <a:extLst>
              <a:ext uri="{FF2B5EF4-FFF2-40B4-BE49-F238E27FC236}">
                <a16:creationId xmlns:a16="http://schemas.microsoft.com/office/drawing/2014/main" id="{F0BAF909-2EE6-4DC4-8EDD-1520404192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3" t="13282" r="-1"/>
          <a:stretch/>
        </p:blipFill>
        <p:spPr>
          <a:xfrm>
            <a:off x="-76200" y="-37967"/>
            <a:ext cx="12268200" cy="7035537"/>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8603" y="6172201"/>
            <a:ext cx="2526788" cy="435653"/>
          </a:xfrm>
          <a:prstGeom prst="rect">
            <a:avLst/>
          </a:prstGeom>
        </p:spPr>
      </p:pic>
      <p:sp>
        <p:nvSpPr>
          <p:cNvPr id="8" name="Rectangle 7"/>
          <p:cNvSpPr/>
          <p:nvPr/>
        </p:nvSpPr>
        <p:spPr>
          <a:xfrm>
            <a:off x="6096000" y="-37966"/>
            <a:ext cx="6096000" cy="7073504"/>
          </a:xfrm>
          <a:prstGeom prst="rect">
            <a:avLst/>
          </a:prstGeom>
          <a:solidFill>
            <a:srgbClr val="005B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4400" dirty="0">
              <a:solidFill>
                <a:srgbClr val="3DB7E4"/>
              </a:solidFill>
              <a:latin typeface="Calibri"/>
            </a:endParaRPr>
          </a:p>
        </p:txBody>
      </p:sp>
      <p:sp>
        <p:nvSpPr>
          <p:cNvPr id="10" name="Title 1"/>
          <p:cNvSpPr txBox="1">
            <a:spLocks/>
          </p:cNvSpPr>
          <p:nvPr/>
        </p:nvSpPr>
        <p:spPr>
          <a:xfrm>
            <a:off x="675450" y="59760"/>
            <a:ext cx="3744150" cy="1981200"/>
          </a:xfrm>
          <a:prstGeom prst="rect">
            <a:avLst/>
          </a:prstGeom>
        </p:spPr>
        <p:txBody>
          <a:bodyPr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defRPr/>
            </a:pPr>
            <a:r>
              <a:rPr lang="en-US" sz="4400" b="1" dirty="0">
                <a:solidFill>
                  <a:prstClr val="white"/>
                </a:solidFill>
                <a:latin typeface="Calibri"/>
              </a:rPr>
              <a:t>Q2 Progress</a:t>
            </a:r>
          </a:p>
        </p:txBody>
      </p:sp>
      <p:sp>
        <p:nvSpPr>
          <p:cNvPr id="6" name="TextBox 5">
            <a:extLst>
              <a:ext uri="{FF2B5EF4-FFF2-40B4-BE49-F238E27FC236}">
                <a16:creationId xmlns:a16="http://schemas.microsoft.com/office/drawing/2014/main" id="{E8261A7D-3D1F-4ACF-B556-A9D619D4360D}"/>
              </a:ext>
            </a:extLst>
          </p:cNvPr>
          <p:cNvSpPr txBox="1"/>
          <p:nvPr/>
        </p:nvSpPr>
        <p:spPr>
          <a:xfrm>
            <a:off x="6504099" y="539889"/>
            <a:ext cx="5687901" cy="5509200"/>
          </a:xfrm>
          <a:prstGeom prst="rect">
            <a:avLst/>
          </a:prstGeom>
          <a:noFill/>
        </p:spPr>
        <p:txBody>
          <a:bodyPr wrap="square" rtlCol="0">
            <a:spAutoFit/>
          </a:bodyPr>
          <a:lstStyle/>
          <a:p>
            <a:pPr marL="285750" indent="-285750">
              <a:buFont typeface="Arial" panose="020B0604020202020204" pitchFamily="34" charset="0"/>
              <a:buChar char="•"/>
              <a:defRPr/>
            </a:pPr>
            <a:r>
              <a:rPr lang="en-US" sz="3200" dirty="0">
                <a:solidFill>
                  <a:prstClr val="white"/>
                </a:solidFill>
                <a:latin typeface="Calibri"/>
              </a:rPr>
              <a:t>69 responses to employee survey</a:t>
            </a:r>
            <a:br>
              <a:rPr lang="en-US" sz="3200" dirty="0">
                <a:solidFill>
                  <a:prstClr val="white"/>
                </a:solidFill>
                <a:latin typeface="Calibri"/>
              </a:rPr>
            </a:br>
            <a:endParaRPr lang="en-US" sz="3200" dirty="0">
              <a:solidFill>
                <a:prstClr val="white"/>
              </a:solidFill>
              <a:latin typeface="Calibri"/>
            </a:endParaRPr>
          </a:p>
          <a:p>
            <a:pPr marL="285750" indent="-285750">
              <a:buFont typeface="Arial" panose="020B0604020202020204" pitchFamily="34" charset="0"/>
              <a:buChar char="•"/>
              <a:defRPr/>
            </a:pPr>
            <a:r>
              <a:rPr lang="en-US" sz="3200" dirty="0">
                <a:solidFill>
                  <a:prstClr val="white"/>
                </a:solidFill>
                <a:latin typeface="Calibri"/>
              </a:rPr>
              <a:t>100+ documents collected   </a:t>
            </a:r>
            <a:br>
              <a:rPr lang="en-US" sz="3200" dirty="0">
                <a:solidFill>
                  <a:prstClr val="white"/>
                </a:solidFill>
                <a:latin typeface="Calibri"/>
              </a:rPr>
            </a:br>
            <a:endParaRPr lang="en-US" sz="3200" dirty="0">
              <a:solidFill>
                <a:prstClr val="white"/>
              </a:solidFill>
              <a:latin typeface="Calibri"/>
            </a:endParaRPr>
          </a:p>
          <a:p>
            <a:pPr marL="285750" indent="-285750">
              <a:buFont typeface="Arial" panose="020B0604020202020204" pitchFamily="34" charset="0"/>
              <a:buChar char="•"/>
              <a:defRPr/>
            </a:pPr>
            <a:r>
              <a:rPr lang="en-US" sz="3200" dirty="0">
                <a:solidFill>
                  <a:prstClr val="white"/>
                </a:solidFill>
                <a:latin typeface="Calibri"/>
              </a:rPr>
              <a:t>43 Staff attending kickoff</a:t>
            </a:r>
            <a:br>
              <a:rPr lang="en-US" sz="3200" dirty="0">
                <a:solidFill>
                  <a:prstClr val="white"/>
                </a:solidFill>
                <a:latin typeface="Calibri"/>
              </a:rPr>
            </a:br>
            <a:endParaRPr lang="en-US" sz="3200" dirty="0">
              <a:solidFill>
                <a:prstClr val="white"/>
              </a:solidFill>
              <a:latin typeface="Calibri"/>
            </a:endParaRPr>
          </a:p>
          <a:p>
            <a:pPr marL="285750" indent="-285750">
              <a:buFont typeface="Arial" panose="020B0604020202020204" pitchFamily="34" charset="0"/>
              <a:buChar char="•"/>
              <a:defRPr/>
            </a:pPr>
            <a:r>
              <a:rPr lang="en-US" sz="3200" dirty="0">
                <a:solidFill>
                  <a:prstClr val="white"/>
                </a:solidFill>
                <a:latin typeface="Calibri"/>
              </a:rPr>
              <a:t>18 Fact-finding sessions</a:t>
            </a:r>
            <a:br>
              <a:rPr lang="en-US" sz="3200" dirty="0">
                <a:solidFill>
                  <a:prstClr val="white"/>
                </a:solidFill>
                <a:latin typeface="Calibri"/>
              </a:rPr>
            </a:br>
            <a:endParaRPr lang="en-US" sz="3200" dirty="0">
              <a:solidFill>
                <a:prstClr val="white"/>
              </a:solidFill>
              <a:latin typeface="Calibri"/>
            </a:endParaRPr>
          </a:p>
          <a:p>
            <a:pPr marL="285750" indent="-285750">
              <a:buFont typeface="Arial" panose="020B0604020202020204" pitchFamily="34" charset="0"/>
              <a:buChar char="•"/>
              <a:defRPr/>
            </a:pPr>
            <a:r>
              <a:rPr lang="en-US" sz="3200" dirty="0">
                <a:solidFill>
                  <a:prstClr val="white"/>
                </a:solidFill>
                <a:latin typeface="Calibri"/>
              </a:rPr>
              <a:t>System Needs Assessment Report</a:t>
            </a:r>
          </a:p>
        </p:txBody>
      </p:sp>
    </p:spTree>
    <p:extLst>
      <p:ext uri="{BB962C8B-B14F-4D97-AF65-F5344CB8AC3E}">
        <p14:creationId xmlns:p14="http://schemas.microsoft.com/office/powerpoint/2010/main" val="273080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earing costumes&#10;&#10;Description automatically generated">
            <a:extLst>
              <a:ext uri="{FF2B5EF4-FFF2-40B4-BE49-F238E27FC236}">
                <a16:creationId xmlns:a16="http://schemas.microsoft.com/office/drawing/2014/main" id="{DCA8113D-1E76-4803-8639-53E11C14C0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6" b="38123"/>
          <a:stretch/>
        </p:blipFill>
        <p:spPr>
          <a:xfrm>
            <a:off x="57150" y="1"/>
            <a:ext cx="12192000" cy="6858000"/>
          </a:xfrm>
          <a:prstGeom prst="rect">
            <a:avLst/>
          </a:prstGeom>
        </p:spPr>
      </p:pic>
      <p:sp>
        <p:nvSpPr>
          <p:cNvPr id="2" name="Rectangle 1"/>
          <p:cNvSpPr/>
          <p:nvPr/>
        </p:nvSpPr>
        <p:spPr>
          <a:xfrm>
            <a:off x="0" y="0"/>
            <a:ext cx="12249150" cy="6858000"/>
          </a:xfrm>
          <a:prstGeom prst="rect">
            <a:avLst/>
          </a:prstGeom>
          <a:solidFill>
            <a:srgbClr val="005B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BBB"/>
              </a:solidFill>
            </a:endParaRPr>
          </a:p>
        </p:txBody>
      </p:sp>
      <p:sp>
        <p:nvSpPr>
          <p:cNvPr id="3" name="Title 1"/>
          <p:cNvSpPr txBox="1">
            <a:spLocks/>
          </p:cNvSpPr>
          <p:nvPr/>
        </p:nvSpPr>
        <p:spPr>
          <a:xfrm>
            <a:off x="457200" y="304800"/>
            <a:ext cx="11353800" cy="765192"/>
          </a:xfrm>
          <a:prstGeom prst="rect">
            <a:avLst/>
          </a:prstGeom>
        </p:spPr>
        <p:txBody>
          <a:bodyPr anchor="t">
            <a:noAutofit/>
          </a:bodyPr>
          <a:lstStyle>
            <a:lvl1pPr algn="l" defTabSz="914400" rtl="0" eaLnBrk="1" latinLnBrk="0" hangingPunct="1">
              <a:spcBef>
                <a:spcPct val="0"/>
              </a:spcBef>
              <a:buNone/>
              <a:defRPr sz="4800" kern="1200" baseline="0">
                <a:solidFill>
                  <a:schemeClr val="bg1"/>
                </a:solidFill>
                <a:latin typeface="+mj-lt"/>
                <a:ea typeface="+mj-ea"/>
                <a:cs typeface="+mj-cs"/>
              </a:defRPr>
            </a:lvl1pPr>
          </a:lstStyle>
          <a:p>
            <a:r>
              <a:rPr lang="en-US" sz="4000" b="1" dirty="0"/>
              <a:t>Employee Survey</a:t>
            </a:r>
          </a:p>
        </p:txBody>
      </p:sp>
      <p:sp>
        <p:nvSpPr>
          <p:cNvPr id="26" name="Content Placeholder 2">
            <a:extLst>
              <a:ext uri="{FF2B5EF4-FFF2-40B4-BE49-F238E27FC236}">
                <a16:creationId xmlns:a16="http://schemas.microsoft.com/office/drawing/2014/main" id="{18B459C5-7CDF-4D08-97F2-6F080838C37E}"/>
              </a:ext>
            </a:extLst>
          </p:cNvPr>
          <p:cNvSpPr txBox="1">
            <a:spLocks/>
          </p:cNvSpPr>
          <p:nvPr/>
        </p:nvSpPr>
        <p:spPr>
          <a:xfrm>
            <a:off x="914400" y="1423176"/>
            <a:ext cx="7772400" cy="37868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3600" dirty="0">
                <a:solidFill>
                  <a:schemeClr val="bg1"/>
                </a:solidFill>
                <a:latin typeface="+mj-lt"/>
              </a:rPr>
              <a:t>Anonymous</a:t>
            </a:r>
          </a:p>
          <a:p>
            <a:pPr>
              <a:spcBef>
                <a:spcPts val="0"/>
              </a:spcBef>
              <a:spcAft>
                <a:spcPts val="1200"/>
              </a:spcAft>
            </a:pPr>
            <a:r>
              <a:rPr lang="en-US" sz="3600" dirty="0">
                <a:solidFill>
                  <a:schemeClr val="bg1"/>
                </a:solidFill>
                <a:latin typeface="+mj-lt"/>
              </a:rPr>
              <a:t>7 questions</a:t>
            </a:r>
          </a:p>
          <a:p>
            <a:pPr>
              <a:spcBef>
                <a:spcPts val="0"/>
              </a:spcBef>
              <a:spcAft>
                <a:spcPts val="1200"/>
              </a:spcAft>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to 5 ranking (1 being strongly disagree and 5 being strongly agree)</a:t>
            </a:r>
          </a:p>
          <a:p>
            <a:pPr>
              <a:spcBef>
                <a:spcPts val="0"/>
              </a:spcBef>
              <a:spcAft>
                <a:spcPts val="1200"/>
              </a:spcAft>
            </a:pPr>
            <a:r>
              <a:rPr lang="en-US" sz="3600" dirty="0">
                <a:solidFill>
                  <a:schemeClr val="bg1"/>
                </a:solidFill>
                <a:latin typeface="+mj-lt"/>
              </a:rPr>
              <a:t>Included open-ended comments</a:t>
            </a:r>
            <a:endParaRPr lang="en-US" sz="2800" dirty="0">
              <a:solidFill>
                <a:srgbClr val="FF0000"/>
              </a:solidFill>
              <a:latin typeface="+mj-lt"/>
            </a:endParaRPr>
          </a:p>
          <a:p>
            <a:endParaRPr lang="en-US" dirty="0">
              <a:solidFill>
                <a:schemeClr val="bg1"/>
              </a:solidFill>
              <a:latin typeface="+mj-lt"/>
            </a:endParaRPr>
          </a:p>
        </p:txBody>
      </p:sp>
      <p:pic>
        <p:nvPicPr>
          <p:cNvPr id="13" name="Picture 12">
            <a:extLst>
              <a:ext uri="{FF2B5EF4-FFF2-40B4-BE49-F238E27FC236}">
                <a16:creationId xmlns:a16="http://schemas.microsoft.com/office/drawing/2014/main" id="{76D7359B-ACFA-42FC-8313-6618D0832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1703" y="6072303"/>
            <a:ext cx="2651767" cy="457200"/>
          </a:xfrm>
          <a:prstGeom prst="rect">
            <a:avLst/>
          </a:prstGeom>
        </p:spPr>
      </p:pic>
    </p:spTree>
    <p:extLst>
      <p:ext uri="{BB962C8B-B14F-4D97-AF65-F5344CB8AC3E}">
        <p14:creationId xmlns:p14="http://schemas.microsoft.com/office/powerpoint/2010/main" val="95033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39" y="6096000"/>
            <a:ext cx="2651761" cy="457200"/>
          </a:xfrm>
          <a:prstGeom prst="rect">
            <a:avLst/>
          </a:prstGeom>
        </p:spPr>
      </p:pic>
      <p:sp>
        <p:nvSpPr>
          <p:cNvPr id="12" name="Rectangle 11">
            <a:extLst>
              <a:ext uri="{FF2B5EF4-FFF2-40B4-BE49-F238E27FC236}">
                <a16:creationId xmlns:a16="http://schemas.microsoft.com/office/drawing/2014/main" id="{4352D9D7-CC82-4831-B3D9-372089A53914}"/>
              </a:ext>
            </a:extLst>
          </p:cNvPr>
          <p:cNvSpPr/>
          <p:nvPr/>
        </p:nvSpPr>
        <p:spPr>
          <a:xfrm>
            <a:off x="-30480" y="-21044"/>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14" name="Title 1">
            <a:extLst>
              <a:ext uri="{FF2B5EF4-FFF2-40B4-BE49-F238E27FC236}">
                <a16:creationId xmlns:a16="http://schemas.microsoft.com/office/drawing/2014/main" id="{E99D3D01-FC88-4FAD-8FC4-1477ED7472A5}"/>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b="1" dirty="0">
                <a:solidFill>
                  <a:schemeClr val="bg1"/>
                </a:solidFill>
              </a:rPr>
              <a:t>I believe we’re committed to making this change</a:t>
            </a:r>
          </a:p>
        </p:txBody>
      </p:sp>
      <p:graphicFrame>
        <p:nvGraphicFramePr>
          <p:cNvPr id="10" name="Chart 9">
            <a:extLst>
              <a:ext uri="{FF2B5EF4-FFF2-40B4-BE49-F238E27FC236}">
                <a16:creationId xmlns:a16="http://schemas.microsoft.com/office/drawing/2014/main" id="{ECBF1593-36DB-30E7-BF83-87A8D0B595E6}"/>
              </a:ext>
            </a:extLst>
          </p:cNvPr>
          <p:cNvGraphicFramePr/>
          <p:nvPr>
            <p:extLst>
              <p:ext uri="{D42A27DB-BD31-4B8C-83A1-F6EECF244321}">
                <p14:modId xmlns:p14="http://schemas.microsoft.com/office/powerpoint/2010/main" val="3348189218"/>
              </p:ext>
            </p:extLst>
          </p:nvPr>
        </p:nvGraphicFramePr>
        <p:xfrm>
          <a:off x="2001520" y="1134533"/>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440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39" y="6096000"/>
            <a:ext cx="2651761" cy="457200"/>
          </a:xfrm>
          <a:prstGeom prst="rect">
            <a:avLst/>
          </a:prstGeom>
        </p:spPr>
      </p:pic>
      <p:sp>
        <p:nvSpPr>
          <p:cNvPr id="12" name="Rectangle 11">
            <a:extLst>
              <a:ext uri="{FF2B5EF4-FFF2-40B4-BE49-F238E27FC236}">
                <a16:creationId xmlns:a16="http://schemas.microsoft.com/office/drawing/2014/main" id="{4352D9D7-CC82-4831-B3D9-372089A53914}"/>
              </a:ext>
            </a:extLst>
          </p:cNvPr>
          <p:cNvSpPr/>
          <p:nvPr/>
        </p:nvSpPr>
        <p:spPr>
          <a:xfrm>
            <a:off x="-30480" y="-21044"/>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14" name="Title 1">
            <a:extLst>
              <a:ext uri="{FF2B5EF4-FFF2-40B4-BE49-F238E27FC236}">
                <a16:creationId xmlns:a16="http://schemas.microsoft.com/office/drawing/2014/main" id="{E99D3D01-FC88-4FAD-8FC4-1477ED7472A5}"/>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b="1" dirty="0">
                <a:solidFill>
                  <a:schemeClr val="bg1"/>
                </a:solidFill>
              </a:rPr>
              <a:t>I understand the business reasons for ERP project</a:t>
            </a:r>
          </a:p>
        </p:txBody>
      </p:sp>
      <p:graphicFrame>
        <p:nvGraphicFramePr>
          <p:cNvPr id="10" name="Chart 9">
            <a:extLst>
              <a:ext uri="{FF2B5EF4-FFF2-40B4-BE49-F238E27FC236}">
                <a16:creationId xmlns:a16="http://schemas.microsoft.com/office/drawing/2014/main" id="{ECBF1593-36DB-30E7-BF83-87A8D0B595E6}"/>
              </a:ext>
            </a:extLst>
          </p:cNvPr>
          <p:cNvGraphicFramePr/>
          <p:nvPr>
            <p:extLst>
              <p:ext uri="{D42A27DB-BD31-4B8C-83A1-F6EECF244321}">
                <p14:modId xmlns:p14="http://schemas.microsoft.com/office/powerpoint/2010/main" val="2996475189"/>
              </p:ext>
            </p:extLst>
          </p:nvPr>
        </p:nvGraphicFramePr>
        <p:xfrm>
          <a:off x="2001520" y="1134533"/>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228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39" y="6096000"/>
            <a:ext cx="2651761" cy="457200"/>
          </a:xfrm>
          <a:prstGeom prst="rect">
            <a:avLst/>
          </a:prstGeom>
        </p:spPr>
      </p:pic>
      <p:sp>
        <p:nvSpPr>
          <p:cNvPr id="12" name="Rectangle 11">
            <a:extLst>
              <a:ext uri="{FF2B5EF4-FFF2-40B4-BE49-F238E27FC236}">
                <a16:creationId xmlns:a16="http://schemas.microsoft.com/office/drawing/2014/main" id="{4352D9D7-CC82-4831-B3D9-372089A53914}"/>
              </a:ext>
            </a:extLst>
          </p:cNvPr>
          <p:cNvSpPr/>
          <p:nvPr/>
        </p:nvSpPr>
        <p:spPr>
          <a:xfrm>
            <a:off x="-30480" y="-21044"/>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14" name="Title 1">
            <a:extLst>
              <a:ext uri="{FF2B5EF4-FFF2-40B4-BE49-F238E27FC236}">
                <a16:creationId xmlns:a16="http://schemas.microsoft.com/office/drawing/2014/main" id="{E99D3D01-FC88-4FAD-8FC4-1477ED7472A5}"/>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b="1" dirty="0">
                <a:solidFill>
                  <a:schemeClr val="bg1"/>
                </a:solidFill>
              </a:rPr>
              <a:t>In the past training has been adequate to prepare me</a:t>
            </a:r>
          </a:p>
        </p:txBody>
      </p:sp>
      <p:graphicFrame>
        <p:nvGraphicFramePr>
          <p:cNvPr id="10" name="Chart 9">
            <a:extLst>
              <a:ext uri="{FF2B5EF4-FFF2-40B4-BE49-F238E27FC236}">
                <a16:creationId xmlns:a16="http://schemas.microsoft.com/office/drawing/2014/main" id="{ECBF1593-36DB-30E7-BF83-87A8D0B595E6}"/>
              </a:ext>
            </a:extLst>
          </p:cNvPr>
          <p:cNvGraphicFramePr/>
          <p:nvPr>
            <p:extLst>
              <p:ext uri="{D42A27DB-BD31-4B8C-83A1-F6EECF244321}">
                <p14:modId xmlns:p14="http://schemas.microsoft.com/office/powerpoint/2010/main" val="1630510168"/>
              </p:ext>
            </p:extLst>
          </p:nvPr>
        </p:nvGraphicFramePr>
        <p:xfrm>
          <a:off x="2001520" y="1134533"/>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CD51000-0E6D-5ED1-743A-372B8F4EB484}"/>
              </a:ext>
            </a:extLst>
          </p:cNvPr>
          <p:cNvSpPr txBox="1"/>
          <p:nvPr/>
        </p:nvSpPr>
        <p:spPr>
          <a:xfrm>
            <a:off x="3352800" y="1219200"/>
            <a:ext cx="3263590" cy="461665"/>
          </a:xfrm>
          <a:prstGeom prst="rect">
            <a:avLst/>
          </a:prstGeom>
          <a:noFill/>
        </p:spPr>
        <p:txBody>
          <a:bodyPr wrap="square" rtlCol="0">
            <a:spAutoFit/>
          </a:bodyPr>
          <a:lstStyle/>
          <a:p>
            <a:r>
              <a:rPr lang="en-US" sz="2400" dirty="0"/>
              <a:t>Strongly disagree 3%</a:t>
            </a:r>
          </a:p>
        </p:txBody>
      </p:sp>
    </p:spTree>
    <p:extLst>
      <p:ext uri="{BB962C8B-B14F-4D97-AF65-F5344CB8AC3E}">
        <p14:creationId xmlns:p14="http://schemas.microsoft.com/office/powerpoint/2010/main" val="358841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39" y="6096000"/>
            <a:ext cx="2651761" cy="457200"/>
          </a:xfrm>
          <a:prstGeom prst="rect">
            <a:avLst/>
          </a:prstGeom>
        </p:spPr>
      </p:pic>
      <p:sp>
        <p:nvSpPr>
          <p:cNvPr id="12" name="Rectangle 11">
            <a:extLst>
              <a:ext uri="{FF2B5EF4-FFF2-40B4-BE49-F238E27FC236}">
                <a16:creationId xmlns:a16="http://schemas.microsoft.com/office/drawing/2014/main" id="{4352D9D7-CC82-4831-B3D9-372089A53914}"/>
              </a:ext>
            </a:extLst>
          </p:cNvPr>
          <p:cNvSpPr/>
          <p:nvPr/>
        </p:nvSpPr>
        <p:spPr>
          <a:xfrm>
            <a:off x="-30480" y="-21044"/>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14" name="Title 1">
            <a:extLst>
              <a:ext uri="{FF2B5EF4-FFF2-40B4-BE49-F238E27FC236}">
                <a16:creationId xmlns:a16="http://schemas.microsoft.com/office/drawing/2014/main" id="{E99D3D01-FC88-4FAD-8FC4-1477ED7472A5}"/>
              </a:ext>
            </a:extLst>
          </p:cNvPr>
          <p:cNvSpPr txBox="1">
            <a:spLocks/>
          </p:cNvSpPr>
          <p:nvPr/>
        </p:nvSpPr>
        <p:spPr>
          <a:xfrm>
            <a:off x="457200" y="217716"/>
            <a:ext cx="11582400" cy="914400"/>
          </a:xfrm>
          <a:prstGeom prst="rect">
            <a:avLst/>
          </a:prstGeom>
        </p:spPr>
        <p:txBody>
          <a:bodyPr>
            <a:normAutofit fontScale="82500" lnSpcReduction="200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b="1" dirty="0">
                <a:solidFill>
                  <a:schemeClr val="bg1"/>
                </a:solidFill>
              </a:rPr>
              <a:t>Does WAM prevent you from making changes to current business processes</a:t>
            </a:r>
          </a:p>
        </p:txBody>
      </p:sp>
      <p:graphicFrame>
        <p:nvGraphicFramePr>
          <p:cNvPr id="10" name="Chart 9">
            <a:extLst>
              <a:ext uri="{FF2B5EF4-FFF2-40B4-BE49-F238E27FC236}">
                <a16:creationId xmlns:a16="http://schemas.microsoft.com/office/drawing/2014/main" id="{ECBF1593-36DB-30E7-BF83-87A8D0B595E6}"/>
              </a:ext>
            </a:extLst>
          </p:cNvPr>
          <p:cNvGraphicFramePr/>
          <p:nvPr>
            <p:extLst>
              <p:ext uri="{D42A27DB-BD31-4B8C-83A1-F6EECF244321}">
                <p14:modId xmlns:p14="http://schemas.microsoft.com/office/powerpoint/2010/main" val="3485175508"/>
              </p:ext>
            </p:extLst>
          </p:nvPr>
        </p:nvGraphicFramePr>
        <p:xfrm>
          <a:off x="1828800" y="905933"/>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3364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strict PPT Template-2021" id="{80EAA46A-239E-42B2-B236-B8A53B5A7716}" vid="{0E1FCBF4-B0F0-4AA7-B21C-F5A42D0A4F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b2e36ed-9147-4660-8392-3f26417554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8AC5E57C26B8408E02D1410433A683" ma:contentTypeVersion="15" ma:contentTypeDescription="Create a new document." ma:contentTypeScope="" ma:versionID="146b405e324620a255a40537687c2beb">
  <xsd:schema xmlns:xsd="http://www.w3.org/2001/XMLSchema" xmlns:xs="http://www.w3.org/2001/XMLSchema" xmlns:p="http://schemas.microsoft.com/office/2006/metadata/properties" xmlns:ns3="ab2e36ed-9147-4660-8392-3f2641755401" xmlns:ns4="ab4a4f97-eafd-409b-ba60-53dca5509ef0" targetNamespace="http://schemas.microsoft.com/office/2006/metadata/properties" ma:root="true" ma:fieldsID="24d984cb92a8ba4841e900b6cad6fab7" ns3:_="" ns4:_="">
    <xsd:import namespace="ab2e36ed-9147-4660-8392-3f2641755401"/>
    <xsd:import namespace="ab4a4f97-eafd-409b-ba60-53dca5509ef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AutoTags"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e36ed-9147-4660-8392-3f2641755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a4f97-eafd-409b-ba60-53dca5509e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C7E05-0530-417D-9444-1D2B82F5E8D8}">
  <ds:schemaRefs>
    <ds:schemaRef ds:uri="http://schemas.microsoft.com/sharepoint/v3/contenttype/forms"/>
  </ds:schemaRefs>
</ds:datastoreItem>
</file>

<file path=customXml/itemProps2.xml><?xml version="1.0" encoding="utf-8"?>
<ds:datastoreItem xmlns:ds="http://schemas.openxmlformats.org/officeDocument/2006/customXml" ds:itemID="{0413D947-4466-43F3-8829-7438EFDEB2CD}">
  <ds:schemaRefs>
    <ds:schemaRef ds:uri="http://schemas.microsoft.com/office/2006/documentManagement/types"/>
    <ds:schemaRef ds:uri="http://schemas.openxmlformats.org/package/2006/metadata/core-properties"/>
    <ds:schemaRef ds:uri="http://purl.org/dc/elements/1.1/"/>
    <ds:schemaRef ds:uri="ab2e36ed-9147-4660-8392-3f2641755401"/>
    <ds:schemaRef ds:uri="http://schemas.microsoft.com/office/2006/metadata/properties"/>
    <ds:schemaRef ds:uri="http://schemas.microsoft.com/office/infopath/2007/PartnerControls"/>
    <ds:schemaRef ds:uri="http://purl.org/dc/terms/"/>
    <ds:schemaRef ds:uri="ab4a4f97-eafd-409b-ba60-53dca5509ef0"/>
    <ds:schemaRef ds:uri="http://www.w3.org/XML/1998/namespace"/>
    <ds:schemaRef ds:uri="http://purl.org/dc/dcmitype/"/>
  </ds:schemaRefs>
</ds:datastoreItem>
</file>

<file path=customXml/itemProps3.xml><?xml version="1.0" encoding="utf-8"?>
<ds:datastoreItem xmlns:ds="http://schemas.openxmlformats.org/officeDocument/2006/customXml" ds:itemID="{4187A3EA-CB45-463D-949B-9337240B8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e36ed-9147-4660-8392-3f2641755401"/>
    <ds:schemaRef ds:uri="ab4a4f97-eafd-409b-ba60-53dca5509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9390</TotalTime>
  <Words>862</Words>
  <Application>Microsoft Office PowerPoint</Application>
  <PresentationFormat>Widescreen</PresentationFormat>
  <Paragraphs>155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Enterprise Resource Planning (ERP)  Project Update</vt:lpstr>
      <vt:lpstr>Today’s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Scholte</dc:creator>
  <cp:lastModifiedBy>Dana Reed</cp:lastModifiedBy>
  <cp:revision>174</cp:revision>
  <cp:lastPrinted>2024-08-05T17:37:34Z</cp:lastPrinted>
  <dcterms:created xsi:type="dcterms:W3CDTF">2018-02-08T16:40:18Z</dcterms:created>
  <dcterms:modified xsi:type="dcterms:W3CDTF">2024-08-07T19:14:16Z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0x010100C58AC5E57C26B8408E02D1410433A683</vt:lpwstr>
  </property>
</Properties>
</file>