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1" r:id="rId2"/>
    <p:sldId id="270" r:id="rId3"/>
    <p:sldId id="275" r:id="rId4"/>
    <p:sldId id="274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DA180-C15F-4430-B9EA-5ABE94D0D465}" v="1" dt="2022-08-31T18:17:15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6949-FA2C-461B-B79E-A1BE533CC3A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00BA-B81E-4261-9AD7-BEF20533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2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90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40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8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48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3273" y="0"/>
            <a:ext cx="13001523" cy="7451624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5BBB"/>
              </a:solidFill>
              <a:latin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1F579EE-00DC-499F-B2EC-150AAB8C4424}"/>
              </a:ext>
            </a:extLst>
          </p:cNvPr>
          <p:cNvSpPr txBox="1">
            <a:spLocks/>
          </p:cNvSpPr>
          <p:nvPr/>
        </p:nvSpPr>
        <p:spPr>
          <a:xfrm>
            <a:off x="0" y="31431"/>
            <a:ext cx="12502496" cy="69388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7200" b="1" dirty="0">
                <a:solidFill>
                  <a:prstClr val="white"/>
                </a:solidFill>
              </a:rPr>
              <a:t>Nine Spring Valley Interceptor – Mineral Point Extension: </a:t>
            </a:r>
          </a:p>
          <a:p>
            <a:pPr defTabSz="685800"/>
            <a:r>
              <a:rPr lang="en-US" sz="7200" b="1" dirty="0">
                <a:solidFill>
                  <a:prstClr val="white"/>
                </a:solidFill>
              </a:rPr>
              <a:t>Pipe Investigation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6F413-A07A-4093-83DF-398490BD86D5}"/>
              </a:ext>
            </a:extLst>
          </p:cNvPr>
          <p:cNvSpPr txBox="1"/>
          <p:nvPr/>
        </p:nvSpPr>
        <p:spPr>
          <a:xfrm>
            <a:off x="4987855" y="3530621"/>
            <a:ext cx="25440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Commission Meeting</a:t>
            </a:r>
          </a:p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July 25,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606" y="6304500"/>
            <a:ext cx="3210308" cy="5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aerial view of a road and water&#10;&#10;Description automatically generated">
            <a:extLst>
              <a:ext uri="{FF2B5EF4-FFF2-40B4-BE49-F238E27FC236}">
                <a16:creationId xmlns:a16="http://schemas.microsoft.com/office/drawing/2014/main" id="{E1A482AE-E683-AB82-DCE2-9F7CAEEFA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1089"/>
            <a:ext cx="12192000" cy="5536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Agenda						Location Map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8EE2C-0892-8E4A-4C10-C56C39EC9422}"/>
              </a:ext>
            </a:extLst>
          </p:cNvPr>
          <p:cNvSpPr txBox="1"/>
          <p:nvPr/>
        </p:nvSpPr>
        <p:spPr>
          <a:xfrm>
            <a:off x="1" y="1155314"/>
            <a:ext cx="353145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Staff 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Location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Investigation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Action Items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Questions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6520A19-85AF-32B6-12B5-A1D9265D5864}"/>
              </a:ext>
            </a:extLst>
          </p:cNvPr>
          <p:cNvSpPr/>
          <p:nvPr/>
        </p:nvSpPr>
        <p:spPr>
          <a:xfrm rot="3409940">
            <a:off x="4135193" y="4170984"/>
            <a:ext cx="480717" cy="8856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BAAFD-432B-4598-C6B2-5024C483B11C}"/>
              </a:ext>
            </a:extLst>
          </p:cNvPr>
          <p:cNvSpPr txBox="1"/>
          <p:nvPr/>
        </p:nvSpPr>
        <p:spPr>
          <a:xfrm rot="19550550">
            <a:off x="3537959" y="3985681"/>
            <a:ext cx="1126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 Verona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3A575B5-7C29-8EFF-2E71-BAAD3A569EBD}"/>
              </a:ext>
            </a:extLst>
          </p:cNvPr>
          <p:cNvSpPr/>
          <p:nvPr/>
        </p:nvSpPr>
        <p:spPr>
          <a:xfrm rot="14044857">
            <a:off x="8356287" y="1190239"/>
            <a:ext cx="480717" cy="8856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5012F-1DDD-24A2-3D98-18C145D55B89}"/>
              </a:ext>
            </a:extLst>
          </p:cNvPr>
          <p:cNvSpPr txBox="1"/>
          <p:nvPr/>
        </p:nvSpPr>
        <p:spPr>
          <a:xfrm rot="19470615">
            <a:off x="5827509" y="1855572"/>
            <a:ext cx="23347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 Fitchburg / Madison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3A88896-F9ED-F850-D482-F03E26A5939A}"/>
              </a:ext>
            </a:extLst>
          </p:cNvPr>
          <p:cNvSpPr/>
          <p:nvPr/>
        </p:nvSpPr>
        <p:spPr>
          <a:xfrm rot="10800000">
            <a:off x="6901923" y="3429000"/>
            <a:ext cx="480717" cy="88565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914E9-20A9-7955-06DE-DA269251E872}"/>
              </a:ext>
            </a:extLst>
          </p:cNvPr>
          <p:cNvSpPr txBox="1"/>
          <p:nvPr/>
        </p:nvSpPr>
        <p:spPr>
          <a:xfrm>
            <a:off x="6248400" y="4503625"/>
            <a:ext cx="18871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Pipe investigation location</a:t>
            </a:r>
          </a:p>
        </p:txBody>
      </p:sp>
    </p:spTree>
    <p:extLst>
      <p:ext uri="{BB962C8B-B14F-4D97-AF65-F5344CB8AC3E}">
        <p14:creationId xmlns:p14="http://schemas.microsoft.com/office/powerpoint/2010/main" val="358963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map of a runway&#10;&#10;Description automatically generated">
            <a:extLst>
              <a:ext uri="{FF2B5EF4-FFF2-40B4-BE49-F238E27FC236}">
                <a16:creationId xmlns:a16="http://schemas.microsoft.com/office/drawing/2014/main" id="{E1BB83C5-3323-F9E8-1277-7FDBE6F9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" y="1132114"/>
            <a:ext cx="12192000" cy="5803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969" y="6311462"/>
            <a:ext cx="3210308" cy="5465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Collection System Map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6520A19-85AF-32B6-12B5-A1D9265D5864}"/>
              </a:ext>
            </a:extLst>
          </p:cNvPr>
          <p:cNvSpPr/>
          <p:nvPr/>
        </p:nvSpPr>
        <p:spPr>
          <a:xfrm rot="3409940">
            <a:off x="4166291" y="5044980"/>
            <a:ext cx="480717" cy="8856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BAAFD-432B-4598-C6B2-5024C483B11C}"/>
              </a:ext>
            </a:extLst>
          </p:cNvPr>
          <p:cNvSpPr txBox="1"/>
          <p:nvPr/>
        </p:nvSpPr>
        <p:spPr>
          <a:xfrm rot="19550550">
            <a:off x="3507771" y="4884937"/>
            <a:ext cx="11266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Verona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3A575B5-7C29-8EFF-2E71-BAAD3A569EBD}"/>
              </a:ext>
            </a:extLst>
          </p:cNvPr>
          <p:cNvSpPr/>
          <p:nvPr/>
        </p:nvSpPr>
        <p:spPr>
          <a:xfrm rot="14044857">
            <a:off x="8593923" y="1885034"/>
            <a:ext cx="480717" cy="8856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5012F-1DDD-24A2-3D98-18C145D55B89}"/>
              </a:ext>
            </a:extLst>
          </p:cNvPr>
          <p:cNvSpPr txBox="1"/>
          <p:nvPr/>
        </p:nvSpPr>
        <p:spPr>
          <a:xfrm rot="19470615">
            <a:off x="7438202" y="1731967"/>
            <a:ext cx="23347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Fitchburg / Madison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3A88896-F9ED-F850-D482-F03E26A5939A}"/>
              </a:ext>
            </a:extLst>
          </p:cNvPr>
          <p:cNvSpPr/>
          <p:nvPr/>
        </p:nvSpPr>
        <p:spPr>
          <a:xfrm>
            <a:off x="6060798" y="3532783"/>
            <a:ext cx="480717" cy="88565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914E9-20A9-7955-06DE-DA269251E872}"/>
              </a:ext>
            </a:extLst>
          </p:cNvPr>
          <p:cNvSpPr txBox="1"/>
          <p:nvPr/>
        </p:nvSpPr>
        <p:spPr>
          <a:xfrm>
            <a:off x="4501667" y="2693333"/>
            <a:ext cx="18871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Pipe investigation location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7E11962-3247-CD95-55EE-E8200B881DA2}"/>
              </a:ext>
            </a:extLst>
          </p:cNvPr>
          <p:cNvSpPr/>
          <p:nvPr/>
        </p:nvSpPr>
        <p:spPr>
          <a:xfrm rot="14044857">
            <a:off x="9093802" y="3222971"/>
            <a:ext cx="224641" cy="4645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71B0F-31BD-0F5D-B206-7FAE2B7FB904}"/>
              </a:ext>
            </a:extLst>
          </p:cNvPr>
          <p:cNvSpPr txBox="1"/>
          <p:nvPr/>
        </p:nvSpPr>
        <p:spPr>
          <a:xfrm rot="19470615">
            <a:off x="8596820" y="3619496"/>
            <a:ext cx="15566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Flow to PS 12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E775067-B56F-23C3-0A01-8E0391E3D385}"/>
              </a:ext>
            </a:extLst>
          </p:cNvPr>
          <p:cNvSpPr/>
          <p:nvPr/>
        </p:nvSpPr>
        <p:spPr>
          <a:xfrm rot="14044857">
            <a:off x="1825346" y="6425179"/>
            <a:ext cx="224641" cy="4645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788718-03D5-480F-D820-806E6C784E32}"/>
              </a:ext>
            </a:extLst>
          </p:cNvPr>
          <p:cNvSpPr txBox="1"/>
          <p:nvPr/>
        </p:nvSpPr>
        <p:spPr>
          <a:xfrm rot="19470615">
            <a:off x="598851" y="6260946"/>
            <a:ext cx="15618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Flow from PS 17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9E0B686-3B1E-E988-B69C-467D4FD2629B}"/>
              </a:ext>
            </a:extLst>
          </p:cNvPr>
          <p:cNvSpPr/>
          <p:nvPr/>
        </p:nvSpPr>
        <p:spPr>
          <a:xfrm rot="17481700">
            <a:off x="2258777" y="5682830"/>
            <a:ext cx="224641" cy="4645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01A210-27BF-7752-4BA7-3EC7981D431F}"/>
              </a:ext>
            </a:extLst>
          </p:cNvPr>
          <p:cNvSpPr txBox="1"/>
          <p:nvPr/>
        </p:nvSpPr>
        <p:spPr>
          <a:xfrm rot="1185902">
            <a:off x="2153385" y="5398809"/>
            <a:ext cx="60205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NSVI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214446-ABBE-3687-1B1D-725B5EC9F8EE}"/>
              </a:ext>
            </a:extLst>
          </p:cNvPr>
          <p:cNvCxnSpPr>
            <a:cxnSpLocks/>
          </p:cNvCxnSpPr>
          <p:nvPr/>
        </p:nvCxnSpPr>
        <p:spPr>
          <a:xfrm>
            <a:off x="7244755" y="1995944"/>
            <a:ext cx="958829" cy="1377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8E5EDE9-E5B1-556E-FAE6-94321F896E25}"/>
              </a:ext>
            </a:extLst>
          </p:cNvPr>
          <p:cNvSpPr txBox="1"/>
          <p:nvPr/>
        </p:nvSpPr>
        <p:spPr>
          <a:xfrm>
            <a:off x="5357559" y="1626610"/>
            <a:ext cx="18871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BMC Effluent Line</a:t>
            </a: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56ABE59-F25D-B06E-AF52-9EB4B946A0F4}"/>
              </a:ext>
            </a:extLst>
          </p:cNvPr>
          <p:cNvSpPr/>
          <p:nvPr/>
        </p:nvSpPr>
        <p:spPr>
          <a:xfrm>
            <a:off x="6077610" y="4547109"/>
            <a:ext cx="480717" cy="385444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6CF0ADA6-ED4D-07AE-1769-E1B6ECF7C928}"/>
              </a:ext>
            </a:extLst>
          </p:cNvPr>
          <p:cNvSpPr/>
          <p:nvPr/>
        </p:nvSpPr>
        <p:spPr>
          <a:xfrm rot="9809293">
            <a:off x="6992922" y="6077074"/>
            <a:ext cx="224641" cy="4645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21EF6-D04D-931B-9524-E95A42C8C085}"/>
              </a:ext>
            </a:extLst>
          </p:cNvPr>
          <p:cNvSpPr txBox="1"/>
          <p:nvPr/>
        </p:nvSpPr>
        <p:spPr>
          <a:xfrm>
            <a:off x="5746439" y="6394668"/>
            <a:ext cx="123334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PS 17 Relief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B0B772-0293-DCED-ACA1-5C43D692D474}"/>
              </a:ext>
            </a:extLst>
          </p:cNvPr>
          <p:cNvSpPr txBox="1"/>
          <p:nvPr/>
        </p:nvSpPr>
        <p:spPr>
          <a:xfrm>
            <a:off x="7724169" y="5169376"/>
            <a:ext cx="42248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PS 17 relief is in active construction project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14E8F7-ED26-0BA5-0AA7-D5986C16C2E2}"/>
              </a:ext>
            </a:extLst>
          </p:cNvPr>
          <p:cNvCxnSpPr>
            <a:cxnSpLocks/>
          </p:cNvCxnSpPr>
          <p:nvPr/>
        </p:nvCxnSpPr>
        <p:spPr>
          <a:xfrm flipH="1">
            <a:off x="6979782" y="5530840"/>
            <a:ext cx="744387" cy="353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2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rock in a grassy area&#10;&#10;Description automatically generated">
            <a:extLst>
              <a:ext uri="{FF2B5EF4-FFF2-40B4-BE49-F238E27FC236}">
                <a16:creationId xmlns:a16="http://schemas.microsoft.com/office/drawing/2014/main" id="{42A96F01-DA65-E2B2-3E69-0B7F0B476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0" y="1132113"/>
            <a:ext cx="5423118" cy="4067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465" y="6064496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Investigation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7F28B-5E26-9294-7315-9F42A0A72CAC}"/>
              </a:ext>
            </a:extLst>
          </p:cNvPr>
          <p:cNvSpPr txBox="1"/>
          <p:nvPr/>
        </p:nvSpPr>
        <p:spPr>
          <a:xfrm>
            <a:off x="29100" y="1208741"/>
            <a:ext cx="16490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Photo: Friday 7/12/2024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AB9F0-5262-614B-9CC7-3DC183ED963B}"/>
              </a:ext>
            </a:extLst>
          </p:cNvPr>
          <p:cNvSpPr txBox="1"/>
          <p:nvPr/>
        </p:nvSpPr>
        <p:spPr>
          <a:xfrm>
            <a:off x="5799752" y="1454962"/>
            <a:ext cx="52460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Reason for Investigation – Collapse of grade over existing pipe adjacent to new manhole installed during PS 17 FMR P2 construction project.</a:t>
            </a:r>
          </a:p>
        </p:txBody>
      </p:sp>
    </p:spTree>
    <p:extLst>
      <p:ext uri="{BB962C8B-B14F-4D97-AF65-F5344CB8AC3E}">
        <p14:creationId xmlns:p14="http://schemas.microsoft.com/office/powerpoint/2010/main" val="188107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C8348-3DA9-B55B-4157-ECD5980A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2114"/>
            <a:ext cx="9924531" cy="5719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Investigation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7F28B-5E26-9294-7315-9F42A0A72CAC}"/>
              </a:ext>
            </a:extLst>
          </p:cNvPr>
          <p:cNvSpPr txBox="1"/>
          <p:nvPr/>
        </p:nvSpPr>
        <p:spPr>
          <a:xfrm>
            <a:off x="94003" y="1208741"/>
            <a:ext cx="16490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Photo: Friday 7/19/2024</a:t>
            </a:r>
          </a:p>
          <a:p>
            <a:r>
              <a:rPr lang="en-US" sz="1000" dirty="0"/>
              <a:t>Televising of Pipe 04:09 am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1561745-316D-CC71-81F3-E0E74DCB37E3}"/>
              </a:ext>
            </a:extLst>
          </p:cNvPr>
          <p:cNvSpPr/>
          <p:nvPr/>
        </p:nvSpPr>
        <p:spPr>
          <a:xfrm rot="10800000">
            <a:off x="5103473" y="1113709"/>
            <a:ext cx="863125" cy="4028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94B4BE-CB33-856C-1E7C-C4ECD9226B5C}"/>
              </a:ext>
            </a:extLst>
          </p:cNvPr>
          <p:cNvSpPr txBox="1"/>
          <p:nvPr/>
        </p:nvSpPr>
        <p:spPr>
          <a:xfrm>
            <a:off x="6096000" y="1146245"/>
            <a:ext cx="1928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Top of Pipe, inside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93D16DB-C073-E037-4E9A-BFA93C63F963}"/>
              </a:ext>
            </a:extLst>
          </p:cNvPr>
          <p:cNvSpPr/>
          <p:nvPr/>
        </p:nvSpPr>
        <p:spPr>
          <a:xfrm rot="7060771">
            <a:off x="6292226" y="3258126"/>
            <a:ext cx="739178" cy="2931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8153AD-BA72-CB9A-F2E8-566D74826397}"/>
              </a:ext>
            </a:extLst>
          </p:cNvPr>
          <p:cNvSpPr txBox="1"/>
          <p:nvPr/>
        </p:nvSpPr>
        <p:spPr>
          <a:xfrm>
            <a:off x="6893134" y="2657610"/>
            <a:ext cx="13791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Joint Failure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0FFB7EC-17AB-95A0-E64F-74C1DB366880}"/>
              </a:ext>
            </a:extLst>
          </p:cNvPr>
          <p:cNvSpPr/>
          <p:nvPr/>
        </p:nvSpPr>
        <p:spPr>
          <a:xfrm rot="14174308">
            <a:off x="4733884" y="4771090"/>
            <a:ext cx="739178" cy="2931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EB98A-9D80-C6FB-EBC5-16456B72E18C}"/>
              </a:ext>
            </a:extLst>
          </p:cNvPr>
          <p:cNvSpPr txBox="1"/>
          <p:nvPr/>
        </p:nvSpPr>
        <p:spPr>
          <a:xfrm>
            <a:off x="5492306" y="5141079"/>
            <a:ext cx="1928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Top of Pipe, inside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D0393-451F-6B93-3E8C-E1EE6005495E}"/>
              </a:ext>
            </a:extLst>
          </p:cNvPr>
          <p:cNvSpPr txBox="1"/>
          <p:nvPr/>
        </p:nvSpPr>
        <p:spPr>
          <a:xfrm>
            <a:off x="2085175" y="2566012"/>
            <a:ext cx="2189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Top of Pipe, outside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5F9981E-1D6B-BFB8-3205-3F89FE086875}"/>
              </a:ext>
            </a:extLst>
          </p:cNvPr>
          <p:cNvSpPr/>
          <p:nvPr/>
        </p:nvSpPr>
        <p:spPr>
          <a:xfrm rot="3274083">
            <a:off x="4238616" y="2990233"/>
            <a:ext cx="739178" cy="2931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FA6638B-1DED-D012-EACC-96E4AC73982B}"/>
              </a:ext>
            </a:extLst>
          </p:cNvPr>
          <p:cNvSpPr/>
          <p:nvPr/>
        </p:nvSpPr>
        <p:spPr>
          <a:xfrm rot="14699280">
            <a:off x="6248314" y="2128563"/>
            <a:ext cx="739178" cy="29310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0C671A-258E-F1BE-2442-4A454991DCCC}"/>
              </a:ext>
            </a:extLst>
          </p:cNvPr>
          <p:cNvSpPr txBox="1"/>
          <p:nvPr/>
        </p:nvSpPr>
        <p:spPr>
          <a:xfrm>
            <a:off x="9928612" y="1146245"/>
            <a:ext cx="2263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Findings – Joint failure of pipe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77B7B-EF9F-A4B0-B7E1-06DA5B2A9BDB}"/>
              </a:ext>
            </a:extLst>
          </p:cNvPr>
          <p:cNvSpPr txBox="1"/>
          <p:nvPr/>
        </p:nvSpPr>
        <p:spPr>
          <a:xfrm>
            <a:off x="2531244" y="5722132"/>
            <a:ext cx="5305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Looking downstream from MH12-401 to MH12-107.</a:t>
            </a:r>
          </a:p>
        </p:txBody>
      </p:sp>
    </p:spTree>
    <p:extLst>
      <p:ext uri="{BB962C8B-B14F-4D97-AF65-F5344CB8AC3E}">
        <p14:creationId xmlns:p14="http://schemas.microsoft.com/office/powerpoint/2010/main" val="406169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29577"/>
            <a:ext cx="3210308" cy="5465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Action items Completed	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8EE2C-0892-8E4A-4C10-C56C39EC9422}"/>
              </a:ext>
            </a:extLst>
          </p:cNvPr>
          <p:cNvSpPr txBox="1"/>
          <p:nvPr/>
        </p:nvSpPr>
        <p:spPr>
          <a:xfrm>
            <a:off x="0" y="1155313"/>
            <a:ext cx="910127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Televising investigations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Contractor obtaining by-pass flow equipment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Daily flow monitoring and surface observations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Daily updates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420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ractor and a large pipe in a field&#10;&#10;Description automatically generated">
            <a:extLst>
              <a:ext uri="{FF2B5EF4-FFF2-40B4-BE49-F238E27FC236}">
                <a16:creationId xmlns:a16="http://schemas.microsoft.com/office/drawing/2014/main" id="{188E02E5-DE31-5062-35CC-A7C236853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2114"/>
            <a:ext cx="7229743" cy="5422308"/>
          </a:xfrm>
          <a:prstGeom prst="rect">
            <a:avLst/>
          </a:prstGeom>
        </p:spPr>
      </p:pic>
      <p:pic>
        <p:nvPicPr>
          <p:cNvPr id="4" name="Picture 3" descr="A large grey box with pipes&#10;&#10;Description automatically generated">
            <a:extLst>
              <a:ext uri="{FF2B5EF4-FFF2-40B4-BE49-F238E27FC236}">
                <a16:creationId xmlns:a16="http://schemas.microsoft.com/office/drawing/2014/main" id="{998EC172-A274-AEB5-5285-EDD45C7BB6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743" y="1132114"/>
            <a:ext cx="4962257" cy="3721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Action items in process	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8EE2C-0892-8E4A-4C10-C56C39EC9422}"/>
              </a:ext>
            </a:extLst>
          </p:cNvPr>
          <p:cNvSpPr txBox="1"/>
          <p:nvPr/>
        </p:nvSpPr>
        <p:spPr>
          <a:xfrm>
            <a:off x="-1" y="4025952"/>
            <a:ext cx="722974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Install by-pass pumping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Perform further pipe investigation beyond known failure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Perform joint / pipe section replacement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Clean and inspect pipe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Restoration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071A2-EF61-8964-3B27-65281B36714A}"/>
              </a:ext>
            </a:extLst>
          </p:cNvPr>
          <p:cNvSpPr txBox="1"/>
          <p:nvPr/>
        </p:nvSpPr>
        <p:spPr>
          <a:xfrm>
            <a:off x="10391421" y="1242977"/>
            <a:ext cx="16490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Photo: Tuesday 7/23/2024</a:t>
            </a:r>
          </a:p>
          <a:p>
            <a:r>
              <a:rPr lang="en-US" sz="1000" dirty="0"/>
              <a:t>By-pass pump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45E60-3DE0-33F2-FD33-92775FC1A344}"/>
              </a:ext>
            </a:extLst>
          </p:cNvPr>
          <p:cNvSpPr txBox="1"/>
          <p:nvPr/>
        </p:nvSpPr>
        <p:spPr>
          <a:xfrm>
            <a:off x="151553" y="1242977"/>
            <a:ext cx="16490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Photo: Tuesday 7/23/2024</a:t>
            </a:r>
          </a:p>
          <a:p>
            <a:r>
              <a:rPr lang="en-US" sz="1000" dirty="0"/>
              <a:t>By-pass pipe preparation</a:t>
            </a:r>
          </a:p>
        </p:txBody>
      </p:sp>
    </p:spTree>
    <p:extLst>
      <p:ext uri="{BB962C8B-B14F-4D97-AF65-F5344CB8AC3E}">
        <p14:creationId xmlns:p14="http://schemas.microsoft.com/office/powerpoint/2010/main" val="102826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eaddress, helmet, indoor, clothing&#10;&#10;Description automatically generated">
            <a:extLst>
              <a:ext uri="{FF2B5EF4-FFF2-40B4-BE49-F238E27FC236}">
                <a16:creationId xmlns:a16="http://schemas.microsoft.com/office/drawing/2014/main" id="{F0BAF909-2EE6-4DC4-8EDD-15204041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10" t="26569" r="-8550" b="8599"/>
          <a:stretch/>
        </p:blipFill>
        <p:spPr>
          <a:xfrm>
            <a:off x="-216310" y="0"/>
            <a:ext cx="14199010" cy="7148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453" y="5486401"/>
            <a:ext cx="1895091" cy="32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66570" y="0"/>
            <a:ext cx="12949084" cy="7148052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3300" dirty="0">
              <a:solidFill>
                <a:srgbClr val="3DB7E4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74A1D1-6D83-4561-840B-1FA56DB134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008" y="5742368"/>
            <a:ext cx="2854486" cy="4921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32CE0F-3AE9-4F14-9C77-0CBDA73DBA68}"/>
              </a:ext>
            </a:extLst>
          </p:cNvPr>
          <p:cNvSpPr txBox="1">
            <a:spLocks/>
          </p:cNvSpPr>
          <p:nvPr/>
        </p:nvSpPr>
        <p:spPr>
          <a:xfrm>
            <a:off x="-216310" y="2559713"/>
            <a:ext cx="12998824" cy="119621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7200" b="1" dirty="0">
                <a:solidFill>
                  <a:prstClr val="white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70123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223</Words>
  <Application>Microsoft Office PowerPoint</Application>
  <PresentationFormat>Widescreen</PresentationFormat>
  <Paragraphs>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Coleman</dc:creator>
  <cp:lastModifiedBy>Theran Jacobson</cp:lastModifiedBy>
  <cp:revision>32</cp:revision>
  <dcterms:created xsi:type="dcterms:W3CDTF">2021-01-12T14:50:28Z</dcterms:created>
  <dcterms:modified xsi:type="dcterms:W3CDTF">2024-07-24T13:02:39Z</dcterms:modified>
</cp:coreProperties>
</file>