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1" r:id="rId2"/>
    <p:sldId id="268" r:id="rId3"/>
    <p:sldId id="269" r:id="rId4"/>
    <p:sldId id="270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11387-3E32-18A1-4CE8-D91C356A5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4293" b="748"/>
          <a:stretch/>
        </p:blipFill>
        <p:spPr>
          <a:xfrm>
            <a:off x="-152399" y="-76200"/>
            <a:ext cx="12344399" cy="89208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4F70F3-6432-8F51-8EEC-C5E02940F803}"/>
              </a:ext>
            </a:extLst>
          </p:cNvPr>
          <p:cNvSpPr/>
          <p:nvPr/>
        </p:nvSpPr>
        <p:spPr>
          <a:xfrm>
            <a:off x="-152400" y="-114300"/>
            <a:ext cx="12344399" cy="8763000"/>
          </a:xfrm>
          <a:prstGeom prst="rect">
            <a:avLst/>
          </a:prstGeom>
          <a:solidFill>
            <a:srgbClr val="005BB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41605-AE3B-F82C-41DB-5F12AF78D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551" y="4267200"/>
            <a:ext cx="5303533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33CF8-0C1F-F0A6-3DE1-C00C3F8BF7CE}"/>
              </a:ext>
            </a:extLst>
          </p:cNvPr>
          <p:cNvSpPr txBox="1"/>
          <p:nvPr/>
        </p:nvSpPr>
        <p:spPr>
          <a:xfrm>
            <a:off x="2099805" y="2590800"/>
            <a:ext cx="799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May Operations Report</a:t>
            </a:r>
          </a:p>
        </p:txBody>
      </p:sp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AFCA-499B-0EE9-82B1-7C04912F4849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0D34CA-F2B7-4A47-BFC4-1460F9025891}"/>
              </a:ext>
            </a:extLst>
          </p:cNvPr>
          <p:cNvSpPr txBox="1">
            <a:spLocks/>
          </p:cNvSpPr>
          <p:nvPr/>
        </p:nvSpPr>
        <p:spPr>
          <a:xfrm>
            <a:off x="2638674" y="-10886"/>
            <a:ext cx="6914652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May Plant Performance</a:t>
            </a:r>
          </a:p>
        </p:txBody>
      </p:sp>
      <p:pic>
        <p:nvPicPr>
          <p:cNvPr id="4" name="Picture 3" descr="A chart of different types of medication&#10;&#10;Description automatically generated with medium confidence">
            <a:extLst>
              <a:ext uri="{FF2B5EF4-FFF2-40B4-BE49-F238E27FC236}">
                <a16:creationId xmlns:a16="http://schemas.microsoft.com/office/drawing/2014/main" id="{919835F6-F6E6-903A-4A8D-BC091A7E8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/>
          <a:stretch/>
        </p:blipFill>
        <p:spPr>
          <a:xfrm>
            <a:off x="1524000" y="1132114"/>
            <a:ext cx="9144000" cy="55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AFCA-499B-0EE9-82B1-7C04912F4849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0D34CA-F2B7-4A47-BFC4-1460F9025891}"/>
              </a:ext>
            </a:extLst>
          </p:cNvPr>
          <p:cNvSpPr txBox="1">
            <a:spLocks/>
          </p:cNvSpPr>
          <p:nvPr/>
        </p:nvSpPr>
        <p:spPr>
          <a:xfrm>
            <a:off x="2638674" y="-10886"/>
            <a:ext cx="6914652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May Plant Performance</a:t>
            </a:r>
          </a:p>
        </p:txBody>
      </p:sp>
      <p:pic>
        <p:nvPicPr>
          <p:cNvPr id="4" name="Picture 3" descr="A diagram of water and biogas&#10;&#10;Description automatically generated">
            <a:extLst>
              <a:ext uri="{FF2B5EF4-FFF2-40B4-BE49-F238E27FC236}">
                <a16:creationId xmlns:a16="http://schemas.microsoft.com/office/drawing/2014/main" id="{3581FB44-F11A-88EE-ED7B-E2663362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r="10615" b="19597"/>
          <a:stretch/>
        </p:blipFill>
        <p:spPr>
          <a:xfrm>
            <a:off x="949760" y="1132114"/>
            <a:ext cx="10292479" cy="52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AFCA-499B-0EE9-82B1-7C04912F4849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0D34CA-F2B7-4A47-BFC4-1460F9025891}"/>
              </a:ext>
            </a:extLst>
          </p:cNvPr>
          <p:cNvSpPr txBox="1">
            <a:spLocks/>
          </p:cNvSpPr>
          <p:nvPr/>
        </p:nvSpPr>
        <p:spPr>
          <a:xfrm>
            <a:off x="2638674" y="-10886"/>
            <a:ext cx="6914652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May Plant Performance</a:t>
            </a:r>
          </a:p>
        </p:txBody>
      </p:sp>
      <p:pic>
        <p:nvPicPr>
          <p:cNvPr id="4" name="Picture 3" descr="A diagram of a plant growing&#10;&#10;Description automatically generated with medium confidence">
            <a:extLst>
              <a:ext uri="{FF2B5EF4-FFF2-40B4-BE49-F238E27FC236}">
                <a16:creationId xmlns:a16="http://schemas.microsoft.com/office/drawing/2014/main" id="{0C946C7A-8563-0B86-C2C2-32D619BEF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3" r="3638" b="13495"/>
          <a:stretch/>
        </p:blipFill>
        <p:spPr>
          <a:xfrm>
            <a:off x="739910" y="1132114"/>
            <a:ext cx="10712180" cy="50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0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144FFB-7A65-FF7B-2F9C-D55238F04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172201"/>
            <a:ext cx="2526794" cy="4356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11F810-4198-66D7-00C4-7186B02CB090}"/>
              </a:ext>
            </a:extLst>
          </p:cNvPr>
          <p:cNvSpPr/>
          <p:nvPr/>
        </p:nvSpPr>
        <p:spPr>
          <a:xfrm>
            <a:off x="-76200" y="0"/>
            <a:ext cx="124206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89" r="617" b="-125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82C97E-B768-8FAB-AA66-AA4D246DCE5E}"/>
              </a:ext>
            </a:extLst>
          </p:cNvPr>
          <p:cNvSpPr/>
          <p:nvPr/>
        </p:nvSpPr>
        <p:spPr>
          <a:xfrm>
            <a:off x="-76200" y="0"/>
            <a:ext cx="124206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CD6014-D882-5C19-B687-33D2DB7CAB66}"/>
              </a:ext>
            </a:extLst>
          </p:cNvPr>
          <p:cNvSpPr txBox="1">
            <a:spLocks/>
          </p:cNvSpPr>
          <p:nvPr/>
        </p:nvSpPr>
        <p:spPr>
          <a:xfrm>
            <a:off x="1104141" y="2280613"/>
            <a:ext cx="4972809" cy="2296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3C2BF-E42A-3E64-B774-8727C3C984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60198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090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8584</TotalTime>
  <Words>15</Words>
  <Application>Microsoft Office PowerPoint</Application>
  <PresentationFormat>Widescreen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lastModifiedBy>Kassie Quick</cp:lastModifiedBy>
  <cp:revision>109</cp:revision>
  <dcterms:created xsi:type="dcterms:W3CDTF">2021-01-12T14:50:28Z</dcterms:created>
  <dcterms:modified xsi:type="dcterms:W3CDTF">2024-06-24T20:41:13Z</dcterms:modified>
</cp:coreProperties>
</file>