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8" r:id="rId6"/>
    <p:sldId id="260" r:id="rId7"/>
    <p:sldId id="279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CAE7"/>
    <a:srgbClr val="005BBB"/>
    <a:srgbClr val="0073CF"/>
    <a:srgbClr val="00B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3707A-5577-4EED-B053-4A03C5218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3998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-2"/>
            <a:ext cx="9144000" cy="990602"/>
          </a:xfrm>
          <a:prstGeom prst="rect">
            <a:avLst/>
          </a:prstGeom>
          <a:solidFill>
            <a:srgbClr val="005BBB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90500" cy="990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00050" y="1"/>
            <a:ext cx="7829550" cy="914400"/>
          </a:xfrm>
        </p:spPr>
        <p:txBody>
          <a:bodyPr>
            <a:normAutofit/>
          </a:bodyPr>
          <a:lstStyle>
            <a:lvl1pPr algn="l">
              <a:defRPr sz="5400" baseline="0"/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Closed Session Discussion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DA815D-56B3-4E08-A4F8-54C28B2F2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72200"/>
            <a:ext cx="2526794" cy="4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AF96DBD-BC64-4EC5-94EF-49A3258925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4"/>
          <a:stretch/>
        </p:blipFill>
        <p:spPr>
          <a:xfrm>
            <a:off x="0" y="0"/>
            <a:ext cx="545420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22860"/>
            <a:ext cx="5454204" cy="6903720"/>
          </a:xfrm>
          <a:prstGeom prst="rect">
            <a:avLst/>
          </a:prstGeom>
          <a:solidFill>
            <a:srgbClr val="005BBB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72200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87505" y="457200"/>
            <a:ext cx="31242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dirty="0">
                <a:solidFill>
                  <a:srgbClr val="0070C0"/>
                </a:solidFill>
                <a:latin typeface="+mj-lt"/>
              </a:rPr>
              <a:t>Background</a:t>
            </a:r>
          </a:p>
          <a:p>
            <a:pPr lvl="0"/>
            <a:endParaRPr lang="en-US" sz="3600" dirty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en-US" sz="3600" dirty="0">
                <a:solidFill>
                  <a:srgbClr val="0070C0"/>
                </a:solidFill>
                <a:latin typeface="+mj-lt"/>
              </a:rPr>
              <a:t>Discussion</a:t>
            </a:r>
          </a:p>
          <a:p>
            <a:pPr lvl="0"/>
            <a:endParaRPr lang="en-US" sz="3600" dirty="0">
              <a:solidFill>
                <a:srgbClr val="0070C0"/>
              </a:solidFill>
              <a:latin typeface="+mj-lt"/>
            </a:endParaRPr>
          </a:p>
          <a:p>
            <a:pPr lvl="0"/>
            <a:r>
              <a:rPr lang="en-US" sz="3600" dirty="0">
                <a:solidFill>
                  <a:srgbClr val="0070C0"/>
                </a:solidFill>
                <a:latin typeface="+mj-lt"/>
              </a:rPr>
              <a:t>Direction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E2C43-1829-48F6-8A3E-E05CE5E44353}"/>
              </a:ext>
            </a:extLst>
          </p:cNvPr>
          <p:cNvSpPr txBox="1"/>
          <p:nvPr/>
        </p:nvSpPr>
        <p:spPr>
          <a:xfrm>
            <a:off x="152400" y="228600"/>
            <a:ext cx="2117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2294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DCA8113D-1E76-4803-8639-53E11C14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924"/>
          <a:stretch/>
        </p:blipFill>
        <p:spPr>
          <a:xfrm>
            <a:off x="0" y="304800"/>
            <a:ext cx="9220200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" y="0"/>
            <a:ext cx="925830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BB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1600200"/>
            <a:ext cx="6858000" cy="2514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BACKGROUND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Commissions desire to review closed session policies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Purpose for open meetings law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Purpose for certain exceptions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Closed session procedures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2024" cy="6858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F9CD3-C382-4E62-8EA6-313CC3B28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DCA8113D-1E76-4803-8639-53E11C14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924"/>
          <a:stretch/>
        </p:blipFill>
        <p:spPr>
          <a:xfrm>
            <a:off x="0" y="304800"/>
            <a:ext cx="9220200" cy="655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" y="0"/>
            <a:ext cx="925830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BB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1600200"/>
            <a:ext cx="6858000" cy="2514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DISCUSSION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Is the Commission comfortable with current practice?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Does the Commission wish to adopt further process steps?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Are there additional factors that should be considered?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2024" cy="6858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F9CD3-C382-4E62-8EA6-313CC3B28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9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eaddress, helmet, indoor, clothing&#10;&#10;Description automatically generated">
            <a:extLst>
              <a:ext uri="{FF2B5EF4-FFF2-40B4-BE49-F238E27FC236}">
                <a16:creationId xmlns:a16="http://schemas.microsoft.com/office/drawing/2014/main" id="{F0BAF909-2EE6-4DC4-8EDD-152040419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/>
          <a:stretch/>
        </p:blipFill>
        <p:spPr>
          <a:xfrm>
            <a:off x="0" y="-127001"/>
            <a:ext cx="9144000" cy="6997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3" y="6172200"/>
            <a:ext cx="2526788" cy="4356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7599" y="-164969"/>
            <a:ext cx="5486401" cy="7035537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1000" y="219667"/>
            <a:ext cx="4660391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COMMISSION 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61A7D-3D1F-4ACF-B556-A9D619D4360D}"/>
              </a:ext>
            </a:extLst>
          </p:cNvPr>
          <p:cNvSpPr txBox="1"/>
          <p:nvPr/>
        </p:nvSpPr>
        <p:spPr>
          <a:xfrm>
            <a:off x="3810001" y="2137230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Continue current practice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Provide staff with general guidance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Return with new policies and procedures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F48404-42C0-489B-879B-C854FABB1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526794" cy="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0E7189B24448BD59F8CBC88873D6" ma:contentTypeVersion="10" ma:contentTypeDescription="Create a new document." ma:contentTypeScope="" ma:versionID="b851b638001e20f16ecee02fca89a740">
  <xsd:schema xmlns:xsd="http://www.w3.org/2001/XMLSchema" xmlns:xs="http://www.w3.org/2001/XMLSchema" xmlns:p="http://schemas.microsoft.com/office/2006/metadata/properties" xmlns:ns3="572da554-5ce2-4346-ac55-2c9e385fb65a" targetNamespace="http://schemas.microsoft.com/office/2006/metadata/properties" ma:root="true" ma:fieldsID="5f937f8920df0ed9289cecdecb72f122" ns3:_="">
    <xsd:import namespace="572da554-5ce2-4346-ac55-2c9e385fb6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da554-5ce2-4346-ac55-2c9e385fb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A98ED-75A3-43CC-A22B-9969E7EC3476}">
  <ds:schemaRefs>
    <ds:schemaRef ds:uri="572da554-5ce2-4346-ac55-2c9e385fb65a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6E0F43E-D91A-42BA-B101-18F60D0A5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EB0EC-EF80-441C-BD46-6C679BD60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2da554-5ce2-4346-ac55-2c9e385fb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71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Closed Session Discussion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Scholte</dc:creator>
  <cp:lastModifiedBy>Michael Mucha</cp:lastModifiedBy>
  <cp:revision>50</cp:revision>
  <dcterms:created xsi:type="dcterms:W3CDTF">2018-02-08T16:40:18Z</dcterms:created>
  <dcterms:modified xsi:type="dcterms:W3CDTF">2020-08-26T16:52:18Z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0x0101002ED70E7189B24448BD59F8CBC88873D6</vt:lpwstr>
  </property>
</Properties>
</file>