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4" r:id="rId4"/>
    <p:sldId id="403" r:id="rId5"/>
    <p:sldId id="401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80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181600"/>
            <a:ext cx="8723312" cy="1503363"/>
            <a:chOff x="-3905250" y="4049244"/>
            <a:chExt cx="13011150" cy="2137244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335464"/>
              <a:ext cx="4295775" cy="103258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6" y="4049244"/>
              <a:ext cx="4940300" cy="119426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10"/>
            <p:cNvSpPr>
              <a:spLocks/>
            </p:cNvSpPr>
            <p:nvPr userDrawn="1"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890614"/>
            <a:ext cx="2204475" cy="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5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  <a:lvl2pPr marL="576263" indent="-27305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257300" indent="-342900">
              <a:buFont typeface="Arial" panose="020B0604020202020204" pitchFamily="34" charset="0"/>
              <a:buChar char="•"/>
              <a:defRPr/>
            </a:lvl4pPr>
            <a:lvl5pPr marL="1462088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738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41647" cy="414528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  <a:lvl2pPr marL="576263" indent="-27305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143000" indent="-228600">
              <a:buFont typeface="Arial" panose="020B0604020202020204" pitchFamily="34" charset="0"/>
              <a:buChar char="•"/>
              <a:defRPr/>
            </a:lvl4pPr>
            <a:lvl5pPr marL="1462088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81200"/>
            <a:ext cx="4041648" cy="414528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  <a:lvl2pPr marL="576263" indent="-27305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143000" indent="-228600">
              <a:buFont typeface="Arial" panose="020B0604020202020204" pitchFamily="34" charset="0"/>
              <a:buChar char="•"/>
              <a:defRPr/>
            </a:lvl4pPr>
            <a:lvl5pPr marL="1462088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3135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99" y="5929928"/>
            <a:ext cx="1663701" cy="5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79918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8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2250" y="215900"/>
            <a:ext cx="8694738" cy="1720850"/>
          </a:xfrm>
          <a:prstGeom prst="roundRect">
            <a:avLst>
              <a:gd name="adj" fmla="val 336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143000"/>
            <a:ext cx="8723312" cy="793750"/>
            <a:chOff x="-3905251" y="3752767"/>
            <a:chExt cx="13027839" cy="2433721"/>
          </a:xfrm>
        </p:grpSpPr>
        <p:sp>
          <p:nvSpPr>
            <p:cNvPr id="1032" name="Freeform 14"/>
            <p:cNvSpPr>
              <a:spLocks/>
            </p:cNvSpPr>
            <p:nvPr/>
          </p:nvSpPr>
          <p:spPr bwMode="hidden">
            <a:xfrm>
              <a:off x="4810125" y="3952463"/>
              <a:ext cx="4295776" cy="1291053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22"/>
            <p:cNvSpPr>
              <a:spLocks/>
            </p:cNvSpPr>
            <p:nvPr/>
          </p:nvSpPr>
          <p:spPr bwMode="hidden">
            <a:xfrm>
              <a:off x="3176" y="4294192"/>
              <a:ext cx="8166100" cy="1142999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6"/>
            <p:cNvSpPr>
              <a:spLocks/>
            </p:cNvSpPr>
            <p:nvPr/>
          </p:nvSpPr>
          <p:spPr bwMode="hidden">
            <a:xfrm>
              <a:off x="4156075" y="3752767"/>
              <a:ext cx="4940300" cy="1490746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3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12065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98625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986" y="5950988"/>
            <a:ext cx="1676076" cy="5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1600200"/>
            <a:ext cx="93726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16002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19800"/>
            <a:ext cx="2526794" cy="43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90500" cy="1600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0050" y="0"/>
            <a:ext cx="8896350" cy="1524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Operations &amp; Maintenance Report August 27, 2020</a:t>
            </a:r>
          </a:p>
        </p:txBody>
      </p:sp>
    </p:spTree>
    <p:extLst>
      <p:ext uri="{BB962C8B-B14F-4D97-AF65-F5344CB8AC3E}">
        <p14:creationId xmlns:p14="http://schemas.microsoft.com/office/powerpoint/2010/main" val="269598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C3711A-D801-416D-9A3E-6F4AE69DC7A1}"/>
              </a:ext>
            </a:extLst>
          </p:cNvPr>
          <p:cNvSpPr/>
          <p:nvPr/>
        </p:nvSpPr>
        <p:spPr>
          <a:xfrm>
            <a:off x="0" y="-2"/>
            <a:ext cx="9144000" cy="7620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9C63F5-6CFF-44AE-9D80-0B8DCC02AEA3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78295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July Plant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7A4DD-7C59-476C-9BAA-BEDB0858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0"/>
            <a:ext cx="902207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9BBFEB-EF0B-4EFE-BA5F-3AA379616099}"/>
              </a:ext>
            </a:extLst>
          </p:cNvPr>
          <p:cNvSpPr/>
          <p:nvPr/>
        </p:nvSpPr>
        <p:spPr>
          <a:xfrm>
            <a:off x="0" y="-2"/>
            <a:ext cx="9144000" cy="7620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8E7A3A-AA0A-4219-876E-C3ADD5B84AEC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78295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July Resource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BD997-49AC-4E00-BDD1-F31CD809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685800"/>
            <a:ext cx="926592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2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BEE85F-A882-415F-BBF4-4A7AB59F1565}"/>
              </a:ext>
            </a:extLst>
          </p:cNvPr>
          <p:cNvSpPr/>
          <p:nvPr/>
        </p:nvSpPr>
        <p:spPr>
          <a:xfrm>
            <a:off x="-21772" y="-76200"/>
            <a:ext cx="9318171" cy="71628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855DD-50F5-45D6-A4A1-3D7CEB14DC85}"/>
              </a:ext>
            </a:extLst>
          </p:cNvPr>
          <p:cNvSpPr/>
          <p:nvPr/>
        </p:nvSpPr>
        <p:spPr>
          <a:xfrm>
            <a:off x="-140206" y="-152400"/>
            <a:ext cx="292606" cy="73152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AA64E-1CA2-4E14-9B68-6B0940F01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644" y="1606550"/>
            <a:ext cx="8229600" cy="93140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rgbClr val="FFFF00"/>
                </a:solidFill>
              </a:rPr>
              <a:t>10,500,000,000,000,000,000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What is this?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18D596E-62FC-4A5B-B559-5811AA9832CA}"/>
              </a:ext>
            </a:extLst>
          </p:cNvPr>
          <p:cNvSpPr txBox="1">
            <a:spLocks/>
          </p:cNvSpPr>
          <p:nvPr/>
        </p:nvSpPr>
        <p:spPr bwMode="auto">
          <a:xfrm>
            <a:off x="357600" y="3642852"/>
            <a:ext cx="8709018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5000"/>
              </a:lnSpc>
            </a:pPr>
            <a:r>
              <a:rPr lang="en-US" dirty="0"/>
              <a:t>10.5 Quintillion!</a:t>
            </a:r>
            <a:br>
              <a:rPr lang="en-US" sz="1800" dirty="0"/>
            </a:br>
            <a:br>
              <a:rPr lang="en-US" sz="1800" dirty="0"/>
            </a:br>
            <a:r>
              <a:rPr lang="en-US" dirty="0"/>
              <a:t>Number of microbes working for the district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2650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5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685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44532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25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Symbol</vt:lpstr>
      <vt:lpstr>Office Theme</vt:lpstr>
      <vt:lpstr>PowerPoint Template</vt:lpstr>
      <vt:lpstr>Operations &amp; Maintenance Report August 27, 2020</vt:lpstr>
      <vt:lpstr>PowerPoint Presentation</vt:lpstr>
      <vt:lpstr>PowerPoint Presentation</vt:lpstr>
      <vt:lpstr>What is this?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Lynn Coleman</cp:lastModifiedBy>
  <cp:revision>52</cp:revision>
  <dcterms:created xsi:type="dcterms:W3CDTF">2018-02-08T16:40:18Z</dcterms:created>
  <dcterms:modified xsi:type="dcterms:W3CDTF">2020-08-21T12:18:01Z</dcterms:modified>
</cp:coreProperties>
</file>