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3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B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3780" autoAdjust="0"/>
  </p:normalViewPr>
  <p:slideViewPr>
    <p:cSldViewPr showGuides="1">
      <p:cViewPr varScale="1">
        <p:scale>
          <a:sx n="70" d="100"/>
          <a:sy n="70" d="100"/>
        </p:scale>
        <p:origin x="135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606DC6-3121-447F-8D83-EAE8DD3A51F6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37BB0E-1411-4BBE-ACEF-B7F3AF607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016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37BB0E-1411-4BBE-ACEF-B7F3AF6077B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100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16EF0-7EFE-4446-9F76-7886F22AC227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705FB-A753-4172-9785-0B4B231F3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780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16EF0-7EFE-4446-9F76-7886F22AC227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705FB-A753-4172-9785-0B4B231F3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504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16EF0-7EFE-4446-9F76-7886F22AC227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705FB-A753-4172-9785-0B4B231F3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74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16EF0-7EFE-4446-9F76-7886F22AC227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705FB-A753-4172-9785-0B4B231F3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093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16EF0-7EFE-4446-9F76-7886F22AC227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705FB-A753-4172-9785-0B4B231F3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509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16EF0-7EFE-4446-9F76-7886F22AC227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705FB-A753-4172-9785-0B4B231F3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885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16EF0-7EFE-4446-9F76-7886F22AC227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705FB-A753-4172-9785-0B4B231F3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108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16EF0-7EFE-4446-9F76-7886F22AC227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705FB-A753-4172-9785-0B4B231F3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700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16EF0-7EFE-4446-9F76-7886F22AC227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705FB-A753-4172-9785-0B4B231F3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080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16EF0-7EFE-4446-9F76-7886F22AC227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705FB-A753-4172-9785-0B4B231F3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980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16EF0-7EFE-4446-9F76-7886F22AC227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705FB-A753-4172-9785-0B4B231F3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949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16EF0-7EFE-4446-9F76-7886F22AC227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0705FB-A753-4172-9785-0B4B231F3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259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3681662" cy="5867400"/>
          </a:xfrm>
          <a:prstGeom prst="rect">
            <a:avLst/>
          </a:prstGeom>
          <a:solidFill>
            <a:srgbClr val="8FCAE7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381000" y="381000"/>
            <a:ext cx="3047999" cy="5715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/>
            <a:r>
              <a:rPr lang="en-US" sz="2800" dirty="0">
                <a:solidFill>
                  <a:srgbClr val="005BBB"/>
                </a:solidFill>
              </a:rPr>
              <a:t>Industrial Users: PFAS</a:t>
            </a:r>
          </a:p>
          <a:p>
            <a:pPr lvl="0" algn="l"/>
            <a:endParaRPr lang="en-US" sz="1100" dirty="0">
              <a:solidFill>
                <a:srgbClr val="005BBB"/>
              </a:solidFill>
            </a:endParaRPr>
          </a:p>
          <a:p>
            <a:pPr lvl="0" algn="l"/>
            <a:endParaRPr lang="en-US" sz="1100" dirty="0">
              <a:solidFill>
                <a:srgbClr val="005BBB"/>
              </a:solidFill>
            </a:endParaRPr>
          </a:p>
          <a:p>
            <a:pPr lvl="0" algn="l"/>
            <a:endParaRPr lang="en-US" sz="1100" dirty="0">
              <a:solidFill>
                <a:srgbClr val="005BBB"/>
              </a:solidFill>
            </a:endParaRP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5BBB"/>
                </a:solidFill>
              </a:rPr>
              <a:t>sewer use ordinance authority review</a:t>
            </a:r>
          </a:p>
          <a:p>
            <a:pPr marL="285750" lvl="0" indent="-285750" algn="l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5BBB"/>
              </a:solidFill>
            </a:endParaRP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5BBB"/>
                </a:solidFill>
              </a:rPr>
              <a:t>industrial permit review</a:t>
            </a:r>
          </a:p>
          <a:p>
            <a:pPr marL="285750" lvl="0" indent="-285750" algn="l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5BBB"/>
              </a:solidFill>
            </a:endParaRP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5BBB"/>
                </a:solidFill>
              </a:rPr>
              <a:t>pollution prevention and source reduction</a:t>
            </a:r>
          </a:p>
          <a:p>
            <a:pPr lvl="0" algn="l"/>
            <a:endParaRPr lang="en-US" sz="1400" dirty="0">
              <a:solidFill>
                <a:srgbClr val="005BBB"/>
              </a:solidFill>
            </a:endParaRPr>
          </a:p>
          <a:p>
            <a:pPr lvl="0" algn="l"/>
            <a:endParaRPr lang="en-US" sz="1200" dirty="0">
              <a:solidFill>
                <a:srgbClr val="005BBB"/>
              </a:solidFill>
            </a:endParaRPr>
          </a:p>
          <a:p>
            <a:pPr lvl="0" algn="l"/>
            <a:endParaRPr lang="en-US" sz="2900" dirty="0">
              <a:solidFill>
                <a:srgbClr val="005BBB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190500" cy="6903720"/>
          </a:xfrm>
          <a:prstGeom prst="rect">
            <a:avLst/>
          </a:prstGeom>
          <a:solidFill>
            <a:srgbClr val="005B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73CF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663" y="6172200"/>
            <a:ext cx="2526794" cy="43565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779D59C-364B-48A8-958C-3A2C671877FA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58"/>
          <a:stretch/>
        </p:blipFill>
        <p:spPr>
          <a:xfrm>
            <a:off x="3657600" y="3210526"/>
            <a:ext cx="5462338" cy="364747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5B847A1-E2C4-42AE-9E19-1E665C023A89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927" b="5371"/>
          <a:stretch/>
        </p:blipFill>
        <p:spPr>
          <a:xfrm>
            <a:off x="3657600" y="0"/>
            <a:ext cx="5462338" cy="3429001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874C320B-DB76-4460-9356-3A30E52E54E6}"/>
              </a:ext>
            </a:extLst>
          </p:cNvPr>
          <p:cNvSpPr txBox="1">
            <a:spLocks/>
          </p:cNvSpPr>
          <p:nvPr/>
        </p:nvSpPr>
        <p:spPr>
          <a:xfrm>
            <a:off x="381001" y="381000"/>
            <a:ext cx="3047999" cy="42672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/>
            <a:r>
              <a:rPr lang="en-US" sz="2800" dirty="0">
                <a:solidFill>
                  <a:srgbClr val="005BBB"/>
                </a:solidFill>
              </a:rPr>
              <a:t>Industrial Users: PFAS</a:t>
            </a:r>
          </a:p>
          <a:p>
            <a:pPr lvl="0" algn="l"/>
            <a:endParaRPr lang="en-US" sz="1100" dirty="0">
              <a:solidFill>
                <a:srgbClr val="005BBB"/>
              </a:solidFill>
            </a:endParaRPr>
          </a:p>
          <a:p>
            <a:pPr lvl="0" algn="l"/>
            <a:endParaRPr lang="en-US" sz="1100" dirty="0">
              <a:solidFill>
                <a:srgbClr val="005BBB"/>
              </a:solidFill>
            </a:endParaRPr>
          </a:p>
          <a:p>
            <a:pPr lvl="0" algn="l"/>
            <a:endParaRPr lang="en-US" sz="1100" dirty="0">
              <a:solidFill>
                <a:srgbClr val="005BBB"/>
              </a:solidFill>
            </a:endParaRPr>
          </a:p>
          <a:p>
            <a:pPr marL="285750" lvl="0" indent="-285750" algn="l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5BBB"/>
              </a:solidFill>
            </a:endParaRPr>
          </a:p>
          <a:p>
            <a:pPr marL="285750" lvl="0" indent="-285750" algn="l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5BBB"/>
              </a:solidFill>
            </a:endParaRPr>
          </a:p>
          <a:p>
            <a:pPr marL="285750" lvl="0" indent="-285750" algn="l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5BBB"/>
              </a:solidFill>
            </a:endParaRP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5BBB"/>
                </a:solidFill>
              </a:rPr>
              <a:t>industrial permit review</a:t>
            </a:r>
          </a:p>
          <a:p>
            <a:pPr marL="285750" lvl="0" indent="-285750" algn="l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5BBB"/>
              </a:solidFill>
            </a:endParaRP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5BBB"/>
                </a:solidFill>
              </a:rPr>
              <a:t>pollution prevention and source reduction</a:t>
            </a:r>
          </a:p>
          <a:p>
            <a:pPr lvl="0" algn="l"/>
            <a:endParaRPr lang="en-US" sz="1400" dirty="0">
              <a:solidFill>
                <a:srgbClr val="005BBB"/>
              </a:solidFill>
            </a:endParaRPr>
          </a:p>
          <a:p>
            <a:pPr lvl="0" algn="l"/>
            <a:endParaRPr lang="en-US" sz="1200" dirty="0">
              <a:solidFill>
                <a:srgbClr val="005BBB"/>
              </a:solidFill>
            </a:endParaRPr>
          </a:p>
          <a:p>
            <a:pPr lvl="0" algn="l"/>
            <a:endParaRPr lang="en-US" sz="2900" dirty="0">
              <a:solidFill>
                <a:srgbClr val="005BB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0023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4529</TotalTime>
  <Words>30</Words>
  <Application>Microsoft Office PowerPoint</Application>
  <PresentationFormat>On-screen Show (4:3)</PresentationFormat>
  <Paragraphs>22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Jennifer Scholte</dc:creator>
  <cp:lastModifiedBy>Martin Griffin</cp:lastModifiedBy>
  <cp:revision>37</cp:revision>
  <dcterms:created xsi:type="dcterms:W3CDTF">2018-02-08T16:40:18Z</dcterms:created>
  <dcterms:modified xsi:type="dcterms:W3CDTF">2020-08-25T20:15:06Z</dcterms:modified>
</cp:coreProperties>
</file>