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60" r:id="rId6"/>
    <p:sldId id="278" r:id="rId7"/>
    <p:sldId id="265" r:id="rId8"/>
    <p:sldId id="279" r:id="rId9"/>
    <p:sldId id="26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AE7"/>
    <a:srgbClr val="005BBB"/>
    <a:srgbClr val="0073CF"/>
    <a:srgbClr val="00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04552-9151-41F5-A271-55A4BA840825}" v="169" dt="2020-08-24T19:32:19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97" autoAdjust="0"/>
  </p:normalViewPr>
  <p:slideViewPr>
    <p:cSldViewPr showGuides="1">
      <p:cViewPr varScale="1">
        <p:scale>
          <a:sx n="64" d="100"/>
          <a:sy n="64" d="100"/>
        </p:scale>
        <p:origin x="20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Wegner" userId="99caaa74-a548-452f-b891-0ea674357a2b" providerId="ADAL" clId="{40004552-9151-41F5-A271-55A4BA840825}"/>
    <pc:docChg chg="undo custSel addSld delSld modSld">
      <pc:chgData name="Amanda Wegner" userId="99caaa74-a548-452f-b891-0ea674357a2b" providerId="ADAL" clId="{40004552-9151-41F5-A271-55A4BA840825}" dt="2020-08-24T20:55:09.483" v="4647" actId="20577"/>
      <pc:docMkLst>
        <pc:docMk/>
      </pc:docMkLst>
      <pc:sldChg chg="addSp delSp modSp modNotesTx">
        <pc:chgData name="Amanda Wegner" userId="99caaa74-a548-452f-b891-0ea674357a2b" providerId="ADAL" clId="{40004552-9151-41F5-A271-55A4BA840825}" dt="2020-08-24T20:54:55.423" v="4643" actId="20577"/>
        <pc:sldMkLst>
          <pc:docMk/>
          <pc:sldMk cId="3362496459" sldId="258"/>
        </pc:sldMkLst>
        <pc:picChg chg="del">
          <ac:chgData name="Amanda Wegner" userId="99caaa74-a548-452f-b891-0ea674357a2b" providerId="ADAL" clId="{40004552-9151-41F5-A271-55A4BA840825}" dt="2020-08-18T18:46:37.541" v="389" actId="478"/>
          <ac:picMkLst>
            <pc:docMk/>
            <pc:sldMk cId="3362496459" sldId="258"/>
            <ac:picMk id="3" creationId="{C933707A-5577-4EED-B053-4A03C5218CD2}"/>
          </ac:picMkLst>
        </pc:picChg>
        <pc:picChg chg="add mod ord modCrop">
          <ac:chgData name="Amanda Wegner" userId="99caaa74-a548-452f-b891-0ea674357a2b" providerId="ADAL" clId="{40004552-9151-41F5-A271-55A4BA840825}" dt="2020-08-18T18:47:42.871" v="400" actId="732"/>
          <ac:picMkLst>
            <pc:docMk/>
            <pc:sldMk cId="3362496459" sldId="258"/>
            <ac:picMk id="4" creationId="{23E57588-15D7-44D0-B179-F982D585DB82}"/>
          </ac:picMkLst>
        </pc:picChg>
        <pc:picChg chg="add">
          <ac:chgData name="Amanda Wegner" userId="99caaa74-a548-452f-b891-0ea674357a2b" providerId="ADAL" clId="{40004552-9151-41F5-A271-55A4BA840825}" dt="2020-08-18T18:47:57.154" v="402"/>
          <ac:picMkLst>
            <pc:docMk/>
            <pc:sldMk cId="3362496459" sldId="258"/>
            <ac:picMk id="11" creationId="{55675DEB-E3C3-4E8B-BDB6-B29C029CA06D}"/>
          </ac:picMkLst>
        </pc:picChg>
        <pc:picChg chg="del">
          <ac:chgData name="Amanda Wegner" userId="99caaa74-a548-452f-b891-0ea674357a2b" providerId="ADAL" clId="{40004552-9151-41F5-A271-55A4BA840825}" dt="2020-08-18T18:47:52.351" v="401" actId="478"/>
          <ac:picMkLst>
            <pc:docMk/>
            <pc:sldMk cId="3362496459" sldId="258"/>
            <ac:picMk id="13" creationId="{2CDA815D-56B3-4E08-A4F8-54C28B2F26F8}"/>
          </ac:picMkLst>
        </pc:picChg>
      </pc:sldChg>
      <pc:sldChg chg="addSp delSp modSp mod modAnim modNotesTx">
        <pc:chgData name="Amanda Wegner" userId="99caaa74-a548-452f-b891-0ea674357a2b" providerId="ADAL" clId="{40004552-9151-41F5-A271-55A4BA840825}" dt="2020-08-24T20:54:58.110" v="4644" actId="20577"/>
        <pc:sldMkLst>
          <pc:docMk/>
          <pc:sldMk cId="3636500522" sldId="260"/>
        </pc:sldMkLst>
        <pc:spChg chg="mod topLvl">
          <ac:chgData name="Amanda Wegner" userId="99caaa74-a548-452f-b891-0ea674357a2b" providerId="ADAL" clId="{40004552-9151-41F5-A271-55A4BA840825}" dt="2020-08-24T18:32:34.351" v="1233" actId="20577"/>
          <ac:spMkLst>
            <pc:docMk/>
            <pc:sldMk cId="3636500522" sldId="260"/>
            <ac:spMk id="14" creationId="{5F27D86D-145F-4773-A663-7486202A0098}"/>
          </ac:spMkLst>
        </pc:spChg>
        <pc:spChg chg="add mod">
          <ac:chgData name="Amanda Wegner" userId="99caaa74-a548-452f-b891-0ea674357a2b" providerId="ADAL" clId="{40004552-9151-41F5-A271-55A4BA840825}" dt="2020-08-18T16:36:45.723" v="151" actId="164"/>
          <ac:spMkLst>
            <pc:docMk/>
            <pc:sldMk cId="3636500522" sldId="260"/>
            <ac:spMk id="21" creationId="{2ACE6676-1796-4812-828D-F61A2D9F8BB3}"/>
          </ac:spMkLst>
        </pc:spChg>
        <pc:spChg chg="add mod">
          <ac:chgData name="Amanda Wegner" userId="99caaa74-a548-452f-b891-0ea674357a2b" providerId="ADAL" clId="{40004552-9151-41F5-A271-55A4BA840825}" dt="2020-08-18T16:36:20.635" v="147" actId="164"/>
          <ac:spMkLst>
            <pc:docMk/>
            <pc:sldMk cId="3636500522" sldId="260"/>
            <ac:spMk id="25" creationId="{7DEFC671-CEE7-4177-951A-2E9DFEF76673}"/>
          </ac:spMkLst>
        </pc:spChg>
        <pc:spChg chg="mod">
          <ac:chgData name="Amanda Wegner" userId="99caaa74-a548-452f-b891-0ea674357a2b" providerId="ADAL" clId="{40004552-9151-41F5-A271-55A4BA840825}" dt="2020-08-18T16:36:58.604" v="153" actId="164"/>
          <ac:spMkLst>
            <pc:docMk/>
            <pc:sldMk cId="3636500522" sldId="260"/>
            <ac:spMk id="27" creationId="{2D3F0F2B-32DE-4806-B0EE-681A040500B7}"/>
          </ac:spMkLst>
        </pc:spChg>
        <pc:spChg chg="mod ord topLvl">
          <ac:chgData name="Amanda Wegner" userId="99caaa74-a548-452f-b891-0ea674357a2b" providerId="ADAL" clId="{40004552-9151-41F5-A271-55A4BA840825}" dt="2020-08-18T16:36:20.635" v="147" actId="164"/>
          <ac:spMkLst>
            <pc:docMk/>
            <pc:sldMk cId="3636500522" sldId="260"/>
            <ac:spMk id="30" creationId="{8CE5A030-64E3-429B-970C-CD993388BB30}"/>
          </ac:spMkLst>
        </pc:spChg>
        <pc:spChg chg="mod ord topLvl">
          <ac:chgData name="Amanda Wegner" userId="99caaa74-a548-452f-b891-0ea674357a2b" providerId="ADAL" clId="{40004552-9151-41F5-A271-55A4BA840825}" dt="2020-08-18T16:36:45.723" v="151" actId="164"/>
          <ac:spMkLst>
            <pc:docMk/>
            <pc:sldMk cId="3636500522" sldId="260"/>
            <ac:spMk id="31" creationId="{328329A3-A168-46C0-AB54-64885C1A51B9}"/>
          </ac:spMkLst>
        </pc:spChg>
        <pc:grpChg chg="del mod topLvl">
          <ac:chgData name="Amanda Wegner" userId="99caaa74-a548-452f-b891-0ea674357a2b" providerId="ADAL" clId="{40004552-9151-41F5-A271-55A4BA840825}" dt="2020-08-18T16:29:08.010" v="36" actId="478"/>
          <ac:grpSpMkLst>
            <pc:docMk/>
            <pc:sldMk cId="3636500522" sldId="260"/>
            <ac:grpSpMk id="17" creationId="{9A647274-4C5E-485D-A5A0-F5B7CFAE4F45}"/>
          </ac:grpSpMkLst>
        </pc:grpChg>
        <pc:grpChg chg="del">
          <ac:chgData name="Amanda Wegner" userId="99caaa74-a548-452f-b891-0ea674357a2b" providerId="ADAL" clId="{40004552-9151-41F5-A271-55A4BA840825}" dt="2020-08-18T16:29:04.844" v="35" actId="165"/>
          <ac:grpSpMkLst>
            <pc:docMk/>
            <pc:sldMk cId="3636500522" sldId="260"/>
            <ac:grpSpMk id="18" creationId="{49042798-E936-4BFC-9F9A-E358A1EFC9C9}"/>
          </ac:grpSpMkLst>
        </pc:grpChg>
        <pc:grpChg chg="add mod">
          <ac:chgData name="Amanda Wegner" userId="99caaa74-a548-452f-b891-0ea674357a2b" providerId="ADAL" clId="{40004552-9151-41F5-A271-55A4BA840825}" dt="2020-08-18T16:36:34.912" v="149" actId="164"/>
          <ac:grpSpMkLst>
            <pc:docMk/>
            <pc:sldMk cId="3636500522" sldId="260"/>
            <ac:grpSpMk id="20" creationId="{E9323604-4B68-43BC-B3B8-43827F34017B}"/>
          </ac:grpSpMkLst>
        </pc:grpChg>
        <pc:grpChg chg="add mod">
          <ac:chgData name="Amanda Wegner" userId="99caaa74-a548-452f-b891-0ea674357a2b" providerId="ADAL" clId="{40004552-9151-41F5-A271-55A4BA840825}" dt="2020-08-18T16:36:39.121" v="150" actId="1076"/>
          <ac:grpSpMkLst>
            <pc:docMk/>
            <pc:sldMk cId="3636500522" sldId="260"/>
            <ac:grpSpMk id="22" creationId="{8E929B0A-3546-4968-9F08-7B5D3E69DD97}"/>
          </ac:grpSpMkLst>
        </pc:grpChg>
        <pc:grpChg chg="add mod">
          <ac:chgData name="Amanda Wegner" userId="99caaa74-a548-452f-b891-0ea674357a2b" providerId="ADAL" clId="{40004552-9151-41F5-A271-55A4BA840825}" dt="2020-08-18T16:36:58.604" v="153" actId="164"/>
          <ac:grpSpMkLst>
            <pc:docMk/>
            <pc:sldMk cId="3636500522" sldId="260"/>
            <ac:grpSpMk id="23" creationId="{3D1D85F1-A4EC-4DD4-BBF9-8B45D9360901}"/>
          </ac:grpSpMkLst>
        </pc:grpChg>
        <pc:grpChg chg="add mod">
          <ac:chgData name="Amanda Wegner" userId="99caaa74-a548-452f-b891-0ea674357a2b" providerId="ADAL" clId="{40004552-9151-41F5-A271-55A4BA840825}" dt="2020-08-18T16:37:03.870" v="167" actId="1037"/>
          <ac:grpSpMkLst>
            <pc:docMk/>
            <pc:sldMk cId="3636500522" sldId="260"/>
            <ac:grpSpMk id="24" creationId="{408383A8-31D8-45D0-8E51-18F270E2FCFE}"/>
          </ac:grpSpMkLst>
        </pc:grpChg>
        <pc:grpChg chg="del mod">
          <ac:chgData name="Amanda Wegner" userId="99caaa74-a548-452f-b891-0ea674357a2b" providerId="ADAL" clId="{40004552-9151-41F5-A271-55A4BA840825}" dt="2020-08-18T16:29:15.991" v="37" actId="165"/>
          <ac:grpSpMkLst>
            <pc:docMk/>
            <pc:sldMk cId="3636500522" sldId="260"/>
            <ac:grpSpMk id="28" creationId="{57C1269F-9B35-42BD-AC00-1D1DD38C7895}"/>
          </ac:grpSpMkLst>
        </pc:grpChg>
        <pc:graphicFrameChg chg="add mod">
          <ac:chgData name="Amanda Wegner" userId="99caaa74-a548-452f-b891-0ea674357a2b" providerId="ADAL" clId="{40004552-9151-41F5-A271-55A4BA840825}" dt="2020-08-18T16:36:45.723" v="151" actId="164"/>
          <ac:graphicFrameMkLst>
            <pc:docMk/>
            <pc:sldMk cId="3636500522" sldId="260"/>
            <ac:graphicFrameMk id="10" creationId="{7D2769B2-2464-4EDA-8BB5-39E7343ECE05}"/>
          </ac:graphicFrameMkLst>
        </pc:graphicFrameChg>
        <pc:graphicFrameChg chg="add mod">
          <ac:chgData name="Amanda Wegner" userId="99caaa74-a548-452f-b891-0ea674357a2b" providerId="ADAL" clId="{40004552-9151-41F5-A271-55A4BA840825}" dt="2020-08-18T16:36:20.635" v="147" actId="164"/>
          <ac:graphicFrameMkLst>
            <pc:docMk/>
            <pc:sldMk cId="3636500522" sldId="260"/>
            <ac:graphicFrameMk id="19" creationId="{CC1800BB-E15E-4B35-BF77-F14FBFC3C3EF}"/>
          </ac:graphicFrameMkLst>
        </pc:graphicFrameChg>
      </pc:sldChg>
      <pc:sldChg chg="addSp delSp modSp modTransition modAnim modNotesTx">
        <pc:chgData name="Amanda Wegner" userId="99caaa74-a548-452f-b891-0ea674357a2b" providerId="ADAL" clId="{40004552-9151-41F5-A271-55A4BA840825}" dt="2020-08-24T20:55:03.395" v="4646" actId="20577"/>
        <pc:sldMkLst>
          <pc:docMk/>
          <pc:sldMk cId="1342885007" sldId="265"/>
        </pc:sldMkLst>
        <pc:spChg chg="mod">
          <ac:chgData name="Amanda Wegner" userId="99caaa74-a548-452f-b891-0ea674357a2b" providerId="ADAL" clId="{40004552-9151-41F5-A271-55A4BA840825}" dt="2020-08-18T18:51:03.645" v="456" actId="14100"/>
          <ac:spMkLst>
            <pc:docMk/>
            <pc:sldMk cId="1342885007" sldId="265"/>
            <ac:spMk id="6" creationId="{00000000-0000-0000-0000-000000000000}"/>
          </ac:spMkLst>
        </pc:spChg>
        <pc:spChg chg="mod">
          <ac:chgData name="Amanda Wegner" userId="99caaa74-a548-452f-b891-0ea674357a2b" providerId="ADAL" clId="{40004552-9151-41F5-A271-55A4BA840825}" dt="2020-08-18T19:16:06.616" v="1230" actId="20577"/>
          <ac:spMkLst>
            <pc:docMk/>
            <pc:sldMk cId="1342885007" sldId="265"/>
            <ac:spMk id="9" creationId="{00000000-0000-0000-0000-000000000000}"/>
          </ac:spMkLst>
        </pc:spChg>
        <pc:spChg chg="mod">
          <ac:chgData name="Amanda Wegner" userId="99caaa74-a548-452f-b891-0ea674357a2b" providerId="ADAL" clId="{40004552-9151-41F5-A271-55A4BA840825}" dt="2020-08-18T18:51:08.921" v="457" actId="1076"/>
          <ac:spMkLst>
            <pc:docMk/>
            <pc:sldMk cId="1342885007" sldId="265"/>
            <ac:spMk id="13" creationId="{BE4E2C43-1829-48F6-8A3E-E05CE5E44353}"/>
          </ac:spMkLst>
        </pc:spChg>
        <pc:picChg chg="add mod ord modCrop">
          <ac:chgData name="Amanda Wegner" userId="99caaa74-a548-452f-b891-0ea674357a2b" providerId="ADAL" clId="{40004552-9151-41F5-A271-55A4BA840825}" dt="2020-08-18T18:50:56.671" v="455" actId="732"/>
          <ac:picMkLst>
            <pc:docMk/>
            <pc:sldMk cId="1342885007" sldId="265"/>
            <ac:picMk id="4" creationId="{AD194F7D-3E30-45CC-B9C3-CA91D90747AA}"/>
          </ac:picMkLst>
        </pc:picChg>
        <pc:picChg chg="del">
          <ac:chgData name="Amanda Wegner" userId="99caaa74-a548-452f-b891-0ea674357a2b" providerId="ADAL" clId="{40004552-9151-41F5-A271-55A4BA840825}" dt="2020-08-18T18:48:29.301" v="418" actId="478"/>
          <ac:picMkLst>
            <pc:docMk/>
            <pc:sldMk cId="1342885007" sldId="265"/>
            <ac:picMk id="11" creationId="{5AF96DBD-BC64-4EC5-94EF-49A32589259D}"/>
          </ac:picMkLst>
        </pc:picChg>
      </pc:sldChg>
      <pc:sldChg chg="modSp del">
        <pc:chgData name="Amanda Wegner" userId="99caaa74-a548-452f-b891-0ea674357a2b" providerId="ADAL" clId="{40004552-9151-41F5-A271-55A4BA840825}" dt="2020-08-18T19:17:16.088" v="1231" actId="2696"/>
        <pc:sldMkLst>
          <pc:docMk/>
          <pc:sldMk cId="1007053036" sldId="273"/>
        </pc:sldMkLst>
        <pc:spChg chg="mod">
          <ac:chgData name="Amanda Wegner" userId="99caaa74-a548-452f-b891-0ea674357a2b" providerId="ADAL" clId="{40004552-9151-41F5-A271-55A4BA840825}" dt="2020-08-18T18:53:42.821" v="706" actId="20577"/>
          <ac:spMkLst>
            <pc:docMk/>
            <pc:sldMk cId="1007053036" sldId="273"/>
            <ac:spMk id="3" creationId="{00000000-0000-0000-0000-000000000000}"/>
          </ac:spMkLst>
        </pc:spChg>
      </pc:sldChg>
      <pc:sldChg chg="del">
        <pc:chgData name="Amanda Wegner" userId="99caaa74-a548-452f-b891-0ea674357a2b" providerId="ADAL" clId="{40004552-9151-41F5-A271-55A4BA840825}" dt="2020-08-18T18:53:21.250" v="660" actId="2696"/>
        <pc:sldMkLst>
          <pc:docMk/>
          <pc:sldMk cId="1368900062" sldId="276"/>
        </pc:sldMkLst>
      </pc:sldChg>
      <pc:sldChg chg="del">
        <pc:chgData name="Amanda Wegner" userId="99caaa74-a548-452f-b891-0ea674357a2b" providerId="ADAL" clId="{40004552-9151-41F5-A271-55A4BA840825}" dt="2020-08-18T18:53:16.126" v="659" actId="2696"/>
        <pc:sldMkLst>
          <pc:docMk/>
          <pc:sldMk cId="3750601686" sldId="277"/>
        </pc:sldMkLst>
      </pc:sldChg>
      <pc:sldChg chg="addSp delSp modSp add mod delAnim modAnim modNotesTx">
        <pc:chgData name="Amanda Wegner" userId="99caaa74-a548-452f-b891-0ea674357a2b" providerId="ADAL" clId="{40004552-9151-41F5-A271-55A4BA840825}" dt="2020-08-24T20:54:59.678" v="4645" actId="20577"/>
        <pc:sldMkLst>
          <pc:docMk/>
          <pc:sldMk cId="890224096" sldId="278"/>
        </pc:sldMkLst>
        <pc:spChg chg="add del">
          <ac:chgData name="Amanda Wegner" userId="99caaa74-a548-452f-b891-0ea674357a2b" providerId="ADAL" clId="{40004552-9151-41F5-A271-55A4BA840825}" dt="2020-08-18T16:40:06.629" v="228" actId="478"/>
          <ac:spMkLst>
            <pc:docMk/>
            <pc:sldMk cId="890224096" sldId="278"/>
            <ac:spMk id="2" creationId="{00000000-0000-0000-0000-000000000000}"/>
          </ac:spMkLst>
        </pc:spChg>
        <pc:spChg chg="mod">
          <ac:chgData name="Amanda Wegner" userId="99caaa74-a548-452f-b891-0ea674357a2b" providerId="ADAL" clId="{40004552-9151-41F5-A271-55A4BA840825}" dt="2020-08-18T16:45:47.884" v="379" actId="14100"/>
          <ac:spMkLst>
            <pc:docMk/>
            <pc:sldMk cId="890224096" sldId="278"/>
            <ac:spMk id="3" creationId="{00000000-0000-0000-0000-000000000000}"/>
          </ac:spMkLst>
        </pc:spChg>
        <pc:spChg chg="del">
          <ac:chgData name="Amanda Wegner" userId="99caaa74-a548-452f-b891-0ea674357a2b" providerId="ADAL" clId="{40004552-9151-41F5-A271-55A4BA840825}" dt="2020-08-18T16:40:28.604" v="243" actId="478"/>
          <ac:spMkLst>
            <pc:docMk/>
            <pc:sldMk cId="890224096" sldId="278"/>
            <ac:spMk id="4" creationId="{003D3307-3F3E-4750-8F01-60EA6CBAD4D2}"/>
          </ac:spMkLst>
        </pc:spChg>
        <pc:spChg chg="mod">
          <ac:chgData name="Amanda Wegner" userId="99caaa74-a548-452f-b891-0ea674357a2b" providerId="ADAL" clId="{40004552-9151-41F5-A271-55A4BA840825}" dt="2020-08-18T16:45:56.291" v="381" actId="1036"/>
          <ac:spMkLst>
            <pc:docMk/>
            <pc:sldMk cId="890224096" sldId="278"/>
            <ac:spMk id="14" creationId="{5F27D86D-145F-4773-A663-7486202A0098}"/>
          </ac:spMkLst>
        </pc:spChg>
        <pc:spChg chg="mod">
          <ac:chgData name="Amanda Wegner" userId="99caaa74-a548-452f-b891-0ea674357a2b" providerId="ADAL" clId="{40004552-9151-41F5-A271-55A4BA840825}" dt="2020-08-18T16:39:12.081" v="193" actId="20577"/>
          <ac:spMkLst>
            <pc:docMk/>
            <pc:sldMk cId="890224096" sldId="278"/>
            <ac:spMk id="25" creationId="{7DEFC671-CEE7-4177-951A-2E9DFEF76673}"/>
          </ac:spMkLst>
        </pc:spChg>
        <pc:spChg chg="add mod">
          <ac:chgData name="Amanda Wegner" userId="99caaa74-a548-452f-b891-0ea674357a2b" providerId="ADAL" clId="{40004552-9151-41F5-A271-55A4BA840825}" dt="2020-08-18T16:44:03.018" v="300" actId="20577"/>
          <ac:spMkLst>
            <pc:docMk/>
            <pc:sldMk cId="890224096" sldId="278"/>
            <ac:spMk id="26" creationId="{D79BBA08-2393-465A-92BE-160763429C5B}"/>
          </ac:spMkLst>
        </pc:spChg>
        <pc:spChg chg="add del mod topLvl">
          <ac:chgData name="Amanda Wegner" userId="99caaa74-a548-452f-b891-0ea674357a2b" providerId="ADAL" clId="{40004552-9151-41F5-A271-55A4BA840825}" dt="2020-08-18T16:42:34.196" v="258" actId="1076"/>
          <ac:spMkLst>
            <pc:docMk/>
            <pc:sldMk cId="890224096" sldId="278"/>
            <ac:spMk id="27" creationId="{2D3F0F2B-32DE-4806-B0EE-681A040500B7}"/>
          </ac:spMkLst>
        </pc:spChg>
        <pc:spChg chg="add mod">
          <ac:chgData name="Amanda Wegner" userId="99caaa74-a548-452f-b891-0ea674357a2b" providerId="ADAL" clId="{40004552-9151-41F5-A271-55A4BA840825}" dt="2020-08-18T16:44:36.284" v="340" actId="1076"/>
          <ac:spMkLst>
            <pc:docMk/>
            <pc:sldMk cId="890224096" sldId="278"/>
            <ac:spMk id="28" creationId="{832ED499-8422-46FE-BC8D-8DC210B546FC}"/>
          </ac:spMkLst>
        </pc:spChg>
        <pc:spChg chg="add mod">
          <ac:chgData name="Amanda Wegner" userId="99caaa74-a548-452f-b891-0ea674357a2b" providerId="ADAL" clId="{40004552-9151-41F5-A271-55A4BA840825}" dt="2020-08-18T16:46:23.864" v="385" actId="20577"/>
          <ac:spMkLst>
            <pc:docMk/>
            <pc:sldMk cId="890224096" sldId="278"/>
            <ac:spMk id="29" creationId="{DF3483BA-5593-43D4-82F2-E298CA88685C}"/>
          </ac:spMkLst>
        </pc:spChg>
        <pc:spChg chg="mod">
          <ac:chgData name="Amanda Wegner" userId="99caaa74-a548-452f-b891-0ea674357a2b" providerId="ADAL" clId="{40004552-9151-41F5-A271-55A4BA840825}" dt="2020-08-18T16:39:43.400" v="225" actId="121"/>
          <ac:spMkLst>
            <pc:docMk/>
            <pc:sldMk cId="890224096" sldId="278"/>
            <ac:spMk id="30" creationId="{8CE5A030-64E3-429B-970C-CD993388BB30}"/>
          </ac:spMkLst>
        </pc:spChg>
        <pc:grpChg chg="mod">
          <ac:chgData name="Amanda Wegner" userId="99caaa74-a548-452f-b891-0ea674357a2b" providerId="ADAL" clId="{40004552-9151-41F5-A271-55A4BA840825}" dt="2020-08-18T16:40:36.901" v="244" actId="1076"/>
          <ac:grpSpMkLst>
            <pc:docMk/>
            <pc:sldMk cId="890224096" sldId="278"/>
            <ac:grpSpMk id="22" creationId="{8E929B0A-3546-4968-9F08-7B5D3E69DD97}"/>
          </ac:grpSpMkLst>
        </pc:grpChg>
        <pc:grpChg chg="add del mod topLvl">
          <ac:chgData name="Amanda Wegner" userId="99caaa74-a548-452f-b891-0ea674357a2b" providerId="ADAL" clId="{40004552-9151-41F5-A271-55A4BA840825}" dt="2020-08-18T16:40:20.168" v="232" actId="478"/>
          <ac:grpSpMkLst>
            <pc:docMk/>
            <pc:sldMk cId="890224096" sldId="278"/>
            <ac:grpSpMk id="23" creationId="{3D1D85F1-A4EC-4DD4-BBF9-8B45D9360901}"/>
          </ac:grpSpMkLst>
        </pc:grpChg>
        <pc:grpChg chg="del">
          <ac:chgData name="Amanda Wegner" userId="99caaa74-a548-452f-b891-0ea674357a2b" providerId="ADAL" clId="{40004552-9151-41F5-A271-55A4BA840825}" dt="2020-08-18T16:40:12.938" v="229" actId="165"/>
          <ac:grpSpMkLst>
            <pc:docMk/>
            <pc:sldMk cId="890224096" sldId="278"/>
            <ac:grpSpMk id="24" creationId="{408383A8-31D8-45D0-8E51-18F270E2FCFE}"/>
          </ac:grpSpMkLst>
        </pc:grpChg>
        <pc:graphicFrameChg chg="add del mod">
          <ac:chgData name="Amanda Wegner" userId="99caaa74-a548-452f-b891-0ea674357a2b" providerId="ADAL" clId="{40004552-9151-41F5-A271-55A4BA840825}" dt="2020-08-18T16:41:04.052" v="248" actId="478"/>
          <ac:graphicFrameMkLst>
            <pc:docMk/>
            <pc:sldMk cId="890224096" sldId="278"/>
            <ac:graphicFrameMk id="11" creationId="{A4545F58-F058-413F-B063-C58232E7CF94}"/>
          </ac:graphicFrameMkLst>
        </pc:graphicFrameChg>
        <pc:graphicFrameChg chg="add mod">
          <ac:chgData name="Amanda Wegner" userId="99caaa74-a548-452f-b891-0ea674357a2b" providerId="ADAL" clId="{40004552-9151-41F5-A271-55A4BA840825}" dt="2020-08-18T16:46:19.711" v="384" actId="113"/>
          <ac:graphicFrameMkLst>
            <pc:docMk/>
            <pc:sldMk cId="890224096" sldId="278"/>
            <ac:graphicFrameMk id="15" creationId="{D915422F-B533-4CEC-B82C-7465813EAE6E}"/>
          </ac:graphicFrameMkLst>
        </pc:graphicFrameChg>
        <pc:graphicFrameChg chg="mod">
          <ac:chgData name="Amanda Wegner" userId="99caaa74-a548-452f-b891-0ea674357a2b" providerId="ADAL" clId="{40004552-9151-41F5-A271-55A4BA840825}" dt="2020-08-18T16:40:00.468" v="226"/>
          <ac:graphicFrameMkLst>
            <pc:docMk/>
            <pc:sldMk cId="890224096" sldId="278"/>
            <ac:graphicFrameMk id="19" creationId="{CC1800BB-E15E-4B35-BF77-F14FBFC3C3EF}"/>
          </ac:graphicFrameMkLst>
        </pc:graphicFrameChg>
      </pc:sldChg>
      <pc:sldChg chg="addSp delSp modSp add modNotesTx">
        <pc:chgData name="Amanda Wegner" userId="99caaa74-a548-452f-b891-0ea674357a2b" providerId="ADAL" clId="{40004552-9151-41F5-A271-55A4BA840825}" dt="2020-08-24T20:55:09.483" v="4647" actId="20577"/>
        <pc:sldMkLst>
          <pc:docMk/>
          <pc:sldMk cId="3886256361" sldId="279"/>
        </pc:sldMkLst>
        <pc:spChg chg="mod">
          <ac:chgData name="Amanda Wegner" userId="99caaa74-a548-452f-b891-0ea674357a2b" providerId="ADAL" clId="{40004552-9151-41F5-A271-55A4BA840825}" dt="2020-08-18T19:14:47.701" v="1194" actId="14100"/>
          <ac:spMkLst>
            <pc:docMk/>
            <pc:sldMk cId="3886256361" sldId="279"/>
            <ac:spMk id="6" creationId="{00000000-0000-0000-0000-000000000000}"/>
          </ac:spMkLst>
        </pc:spChg>
        <pc:spChg chg="mod">
          <ac:chgData name="Amanda Wegner" userId="99caaa74-a548-452f-b891-0ea674357a2b" providerId="ADAL" clId="{40004552-9151-41F5-A271-55A4BA840825}" dt="2020-08-24T19:32:20.620" v="3952" actId="20577"/>
          <ac:spMkLst>
            <pc:docMk/>
            <pc:sldMk cId="3886256361" sldId="279"/>
            <ac:spMk id="9" creationId="{00000000-0000-0000-0000-000000000000}"/>
          </ac:spMkLst>
        </pc:spChg>
        <pc:spChg chg="mod">
          <ac:chgData name="Amanda Wegner" userId="99caaa74-a548-452f-b891-0ea674357a2b" providerId="ADAL" clId="{40004552-9151-41F5-A271-55A4BA840825}" dt="2020-08-18T19:14:52.385" v="1195" actId="1076"/>
          <ac:spMkLst>
            <pc:docMk/>
            <pc:sldMk cId="3886256361" sldId="279"/>
            <ac:spMk id="13" creationId="{BE4E2C43-1829-48F6-8A3E-E05CE5E44353}"/>
          </ac:spMkLst>
        </pc:spChg>
        <pc:picChg chg="del">
          <ac:chgData name="Amanda Wegner" userId="99caaa74-a548-452f-b891-0ea674357a2b" providerId="ADAL" clId="{40004552-9151-41F5-A271-55A4BA840825}" dt="2020-08-18T19:13:39.526" v="1166" actId="478"/>
          <ac:picMkLst>
            <pc:docMk/>
            <pc:sldMk cId="3886256361" sldId="279"/>
            <ac:picMk id="4" creationId="{AD194F7D-3E30-45CC-B9C3-CA91D90747AA}"/>
          </ac:picMkLst>
        </pc:picChg>
        <pc:picChg chg="add mod ord modCrop">
          <ac:chgData name="Amanda Wegner" userId="99caaa74-a548-452f-b891-0ea674357a2b" providerId="ADAL" clId="{40004552-9151-41F5-A271-55A4BA840825}" dt="2020-08-18T19:14:43.588" v="1193" actId="167"/>
          <ac:picMkLst>
            <pc:docMk/>
            <pc:sldMk cId="3886256361" sldId="279"/>
            <ac:picMk id="5" creationId="{3D6A5C55-D671-469C-BCA1-C0B6822A8D32}"/>
          </ac:picMkLst>
        </pc:picChg>
      </pc:sldChg>
    </pc:docChg>
  </pc:docChgLst>
  <pc:docChgLst>
    <pc:chgData name="Amanda Wegner" userId="99caaa74-a548-452f-b891-0ea674357a2b" providerId="ADAL" clId="{9C0AD1A6-4CCD-4C0C-A7DA-4213193EA672}"/>
    <pc:docChg chg="modSld">
      <pc:chgData name="Amanda Wegner" userId="99caaa74-a548-452f-b891-0ea674357a2b" providerId="ADAL" clId="{9C0AD1A6-4CCD-4C0C-A7DA-4213193EA672}" dt="2020-08-18T16:25:52.306" v="13" actId="478"/>
      <pc:docMkLst>
        <pc:docMk/>
      </pc:docMkLst>
      <pc:sldChg chg="addSp delSp modSp mod">
        <pc:chgData name="Amanda Wegner" userId="99caaa74-a548-452f-b891-0ea674357a2b" providerId="ADAL" clId="{9C0AD1A6-4CCD-4C0C-A7DA-4213193EA672}" dt="2020-08-18T16:25:52.306" v="13" actId="478"/>
        <pc:sldMkLst>
          <pc:docMk/>
          <pc:sldMk cId="3636500522" sldId="260"/>
        </pc:sldMkLst>
        <pc:spChg chg="mod">
          <ac:chgData name="Amanda Wegner" userId="99caaa74-a548-452f-b891-0ea674357a2b" providerId="ADAL" clId="{9C0AD1A6-4CCD-4C0C-A7DA-4213193EA672}" dt="2020-08-18T16:09:13.561" v="1" actId="1035"/>
          <ac:spMkLst>
            <pc:docMk/>
            <pc:sldMk cId="3636500522" sldId="260"/>
            <ac:spMk id="27" creationId="{2D3F0F2B-32DE-4806-B0EE-681A040500B7}"/>
          </ac:spMkLst>
        </pc:spChg>
        <pc:graphicFrameChg chg="del">
          <ac:chgData name="Amanda Wegner" userId="99caaa74-a548-452f-b891-0ea674357a2b" providerId="ADAL" clId="{9C0AD1A6-4CCD-4C0C-A7DA-4213193EA672}" dt="2020-08-18T16:10:05.308" v="4" actId="478"/>
          <ac:graphicFrameMkLst>
            <pc:docMk/>
            <pc:sldMk cId="3636500522" sldId="260"/>
            <ac:graphicFrameMk id="34" creationId="{1E87E572-62D5-4227-8160-BCBF50E8A11B}"/>
          </ac:graphicFrameMkLst>
        </pc:graphicFrameChg>
        <pc:graphicFrameChg chg="add del mod">
          <ac:chgData name="Amanda Wegner" userId="99caaa74-a548-452f-b891-0ea674357a2b" providerId="ADAL" clId="{9C0AD1A6-4CCD-4C0C-A7DA-4213193EA672}" dt="2020-08-18T16:25:52.306" v="13" actId="478"/>
          <ac:graphicFrameMkLst>
            <pc:docMk/>
            <pc:sldMk cId="3636500522" sldId="260"/>
            <ac:graphicFrameMk id="37" creationId="{99D6F721-0BAA-447D-B878-B1185B981B3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9FCC-4A35-A13B-7EC4C76F64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FCC-4A35-A13B-7EC4C76F6402}"/>
              </c:ext>
            </c:extLst>
          </c:dPt>
          <c:dLbls>
            <c:dLbl>
              <c:idx val="0"/>
              <c:layout>
                <c:manualLayout>
                  <c:x val="-0.21294527700166505"/>
                  <c:y val="-0.31388060266505147"/>
                </c:manualLayout>
              </c:layout>
              <c:tx>
                <c:rich>
                  <a:bodyPr/>
                  <a:lstStyle/>
                  <a:p>
                    <a:fld id="{D127029D-3025-4CBE-BE54-A169E0FE3978}" type="PERCENTAGE">
                      <a:rPr lang="en-US" sz="2800" b="1" smtClean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FCC-4A35-A13B-7EC4C76F6402}"/>
                </c:ext>
              </c:extLst>
            </c:dLbl>
            <c:dLbl>
              <c:idx val="1"/>
              <c:layout>
                <c:manualLayout>
                  <c:x val="0.28162108768661981"/>
                  <c:y val="4.0383479709267089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33%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CC-4A35-A13B-7EC4C76F6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C-4A35-A13B-7EC4C76F640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967-41F0-8CEE-7AD75324915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967-41F0-8CEE-7AD753249158}"/>
              </c:ext>
            </c:extLst>
          </c:dPt>
          <c:dLbls>
            <c:dLbl>
              <c:idx val="0"/>
              <c:layout>
                <c:manualLayout>
                  <c:x val="-0.27425443732003257"/>
                  <c:y val="-0.19201642900933583"/>
                </c:manualLayout>
              </c:layout>
              <c:tx>
                <c:rich>
                  <a:bodyPr/>
                  <a:lstStyle/>
                  <a:p>
                    <a:fld id="{058F861F-D5E3-43DC-A3D6-9A0CA9E932F1}" type="PERCENTAGE">
                      <a:rPr lang="en-US" sz="28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67-41F0-8CEE-7AD753249158}"/>
                </c:ext>
              </c:extLst>
            </c:dLbl>
            <c:dLbl>
              <c:idx val="1"/>
              <c:layout>
                <c:manualLayout>
                  <c:x val="0.23917562724014338"/>
                  <c:y val="2.1426730638845457E-2"/>
                </c:manualLayout>
              </c:layout>
              <c:tx>
                <c:rich>
                  <a:bodyPr/>
                  <a:lstStyle/>
                  <a:p>
                    <a:fld id="{C7012B36-509F-4A4C-BA6D-6331C158A399}" type="PERCENTAGE">
                      <a:rPr lang="en-US" sz="2800" b="1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967-41F0-8CEE-7AD753249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7-41F0-8CEE-7AD75324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967-41F0-8CEE-7AD75324915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967-41F0-8CEE-7AD75324915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5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5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80C-49ED-BB1D-0AA607D2D325}"/>
              </c:ext>
            </c:extLst>
          </c:dPt>
          <c:dLbls>
            <c:dLbl>
              <c:idx val="0"/>
              <c:layout>
                <c:manualLayout>
                  <c:x val="-0.19411296357425314"/>
                  <c:y val="-0.51979454208742448"/>
                </c:manualLayout>
              </c:layout>
              <c:tx>
                <c:rich>
                  <a:bodyPr/>
                  <a:lstStyle/>
                  <a:p>
                    <a:fld id="{058F861F-D5E3-43DC-A3D6-9A0CA9E932F1}" type="PERCENTAGE">
                      <a:rPr lang="en-US" sz="28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67-41F0-8CEE-7AD753249158}"/>
                </c:ext>
              </c:extLst>
            </c:dLbl>
            <c:dLbl>
              <c:idx val="1"/>
              <c:layout>
                <c:manualLayout>
                  <c:x val="0.19495963876932465"/>
                  <c:y val="0.11219620468283943"/>
                </c:manualLayout>
              </c:layout>
              <c:tx>
                <c:rich>
                  <a:bodyPr/>
                  <a:lstStyle/>
                  <a:p>
                    <a:fld id="{C7012B36-509F-4A4C-BA6D-6331C158A399}" type="PERCENTAGE">
                      <a:rPr lang="en-US" sz="2800" b="1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967-41F0-8CEE-7AD753249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7-41F0-8CEE-7AD75324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22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7-4EEA-B1F1-227981E02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0164208"/>
        <c:axId val="850166832"/>
      </c:barChart>
      <c:catAx>
        <c:axId val="850164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0166832"/>
        <c:crosses val="autoZero"/>
        <c:auto val="1"/>
        <c:lblAlgn val="ctr"/>
        <c:lblOffset val="100"/>
        <c:noMultiLvlLbl val="0"/>
      </c:catAx>
      <c:valAx>
        <c:axId val="85016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16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9C430-E2C2-4F3A-A785-8F199B259E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5BAA-FB2C-4B4D-8D47-9F36581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table, sitting, clock&#10;&#10;Description automatically generated">
            <a:extLst>
              <a:ext uri="{FF2B5EF4-FFF2-40B4-BE49-F238E27FC236}">
                <a16:creationId xmlns:a16="http://schemas.microsoft.com/office/drawing/2014/main" id="{23E57588-15D7-44D0-B179-F982D585D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147"/>
          <a:stretch/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2"/>
            <a:ext cx="9144000" cy="1524002"/>
          </a:xfrm>
          <a:prstGeom prst="rect">
            <a:avLst/>
          </a:prstGeom>
          <a:solidFill>
            <a:srgbClr val="005BBB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90500" cy="1527048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534400" cy="914400"/>
          </a:xfrm>
        </p:spPr>
        <p:txBody>
          <a:bodyPr>
            <a:normAutofit fontScale="90000"/>
          </a:bodyPr>
          <a:lstStyle>
            <a:lvl1pPr algn="l">
              <a:defRPr sz="5400" baseline="0"/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Update on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Recording Commission Meetings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675DEB-E3C3-4E8B-BDB6-B29C029CA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DCA8113D-1E76-4803-8639-53E11C14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924"/>
          <a:stretch/>
        </p:blipFill>
        <p:spPr>
          <a:xfrm>
            <a:off x="0" y="304800"/>
            <a:ext cx="92202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8100" y="0"/>
            <a:ext cx="92583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60912"/>
            <a:ext cx="6858000" cy="990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AND THE SURVEY SAYS…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2024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F9CD3-C382-4E62-8EA6-313CC3B28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D3307-3F3E-4750-8F01-60EA6CBAD4D2}"/>
              </a:ext>
            </a:extLst>
          </p:cNvPr>
          <p:cNvSpPr txBox="1"/>
          <p:nvPr/>
        </p:nvSpPr>
        <p:spPr>
          <a:xfrm>
            <a:off x="447675" y="1280281"/>
            <a:ext cx="445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Highest-ranking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Public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Transparency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Inclusion/Accessibility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8383A8-31D8-45D0-8E51-18F270E2FCFE}"/>
              </a:ext>
            </a:extLst>
          </p:cNvPr>
          <p:cNvGrpSpPr/>
          <p:nvPr/>
        </p:nvGrpSpPr>
        <p:grpSpPr>
          <a:xfrm>
            <a:off x="990600" y="3581400"/>
            <a:ext cx="3863322" cy="3017684"/>
            <a:chOff x="502359" y="3581400"/>
            <a:chExt cx="3863322" cy="30176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3F0F2B-32DE-4806-B0EE-681A040500B7}"/>
                </a:ext>
              </a:extLst>
            </p:cNvPr>
            <p:cNvSpPr txBox="1"/>
            <p:nvPr/>
          </p:nvSpPr>
          <p:spPr>
            <a:xfrm>
              <a:off x="662370" y="3581400"/>
              <a:ext cx="3543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Livestream?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1D85F1-A4EC-4DD4-BBF9-8B45D9360901}"/>
                </a:ext>
              </a:extLst>
            </p:cNvPr>
            <p:cNvGrpSpPr/>
            <p:nvPr/>
          </p:nvGrpSpPr>
          <p:grpSpPr>
            <a:xfrm>
              <a:off x="502359" y="3957484"/>
              <a:ext cx="3863322" cy="2641600"/>
              <a:chOff x="502359" y="3957484"/>
              <a:chExt cx="3863322" cy="2641600"/>
            </a:xfrm>
          </p:grpSpPr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7D2769B2-2464-4EDA-8BB5-39E7343ECE0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55702409"/>
                  </p:ext>
                </p:extLst>
              </p:nvPr>
            </p:nvGraphicFramePr>
            <p:xfrm>
              <a:off x="822381" y="3957484"/>
              <a:ext cx="3543300" cy="2641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8329A3-A168-46C0-AB54-64885C1A51B9}"/>
                  </a:ext>
                </a:extLst>
              </p:cNvPr>
              <p:cNvSpPr txBox="1"/>
              <p:nvPr/>
            </p:nvSpPr>
            <p:spPr>
              <a:xfrm>
                <a:off x="2057400" y="4977129"/>
                <a:ext cx="1673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bg1"/>
                    </a:solidFill>
                  </a:rPr>
                  <a:t>LIVESTREAM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CE6676-1796-4812-828D-F61A2D9F8BB3}"/>
                  </a:ext>
                </a:extLst>
              </p:cNvPr>
              <p:cNvSpPr txBox="1"/>
              <p:nvPr/>
            </p:nvSpPr>
            <p:spPr>
              <a:xfrm>
                <a:off x="502359" y="4692022"/>
                <a:ext cx="1976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bg1"/>
                    </a:solidFill>
                  </a:rPr>
                  <a:t>POST LATER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929B0A-3546-4968-9F08-7B5D3E69DD97}"/>
              </a:ext>
            </a:extLst>
          </p:cNvPr>
          <p:cNvGrpSpPr/>
          <p:nvPr/>
        </p:nvGrpSpPr>
        <p:grpSpPr>
          <a:xfrm>
            <a:off x="4572000" y="2270881"/>
            <a:ext cx="4595623" cy="2904041"/>
            <a:chOff x="4835952" y="2098741"/>
            <a:chExt cx="4595623" cy="29040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27D86D-145F-4773-A663-7486202A0098}"/>
                </a:ext>
              </a:extLst>
            </p:cNvPr>
            <p:cNvSpPr txBox="1"/>
            <p:nvPr/>
          </p:nvSpPr>
          <p:spPr>
            <a:xfrm>
              <a:off x="5362113" y="2098741"/>
              <a:ext cx="3543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Recording format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9323604-4B68-43BC-B3B8-43827F34017B}"/>
                </a:ext>
              </a:extLst>
            </p:cNvPr>
            <p:cNvGrpSpPr/>
            <p:nvPr/>
          </p:nvGrpSpPr>
          <p:grpSpPr>
            <a:xfrm>
              <a:off x="4835952" y="2484310"/>
              <a:ext cx="4595623" cy="2518472"/>
              <a:chOff x="4835952" y="2484310"/>
              <a:chExt cx="4595623" cy="2518472"/>
            </a:xfrm>
          </p:grpSpPr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CC1800BB-E15E-4B35-BF77-F14FBFC3C3E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16616554"/>
                  </p:ext>
                </p:extLst>
              </p:nvPr>
            </p:nvGraphicFramePr>
            <p:xfrm>
              <a:off x="4835952" y="2484310"/>
              <a:ext cx="4595623" cy="25184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E5A030-64E3-429B-970C-CD993388BB30}"/>
                  </a:ext>
                </a:extLst>
              </p:cNvPr>
              <p:cNvSpPr txBox="1"/>
              <p:nvPr/>
            </p:nvSpPr>
            <p:spPr>
              <a:xfrm>
                <a:off x="7391400" y="3502681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VIDEO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EFC671-CEE7-4177-951A-2E9DFEF76673}"/>
                  </a:ext>
                </a:extLst>
              </p:cNvPr>
              <p:cNvSpPr txBox="1"/>
              <p:nvPr/>
            </p:nvSpPr>
            <p:spPr>
              <a:xfrm>
                <a:off x="5898965" y="3374214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AUDIO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DCA8113D-1E76-4803-8639-53E11C14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924"/>
          <a:stretch/>
        </p:blipFill>
        <p:spPr>
          <a:xfrm>
            <a:off x="0" y="304800"/>
            <a:ext cx="92202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8100" y="0"/>
            <a:ext cx="92583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60912"/>
            <a:ext cx="8686800" cy="990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AND THE SURVEY ALSO SAYS…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2024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F9CD3-C382-4E62-8EA6-313CC3B28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3F0F2B-32DE-4806-B0EE-681A040500B7}"/>
              </a:ext>
            </a:extLst>
          </p:cNvPr>
          <p:cNvSpPr txBox="1"/>
          <p:nvPr/>
        </p:nvSpPr>
        <p:spPr>
          <a:xfrm>
            <a:off x="4960682" y="2209223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Investment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929B0A-3546-4968-9F08-7B5D3E69DD97}"/>
              </a:ext>
            </a:extLst>
          </p:cNvPr>
          <p:cNvGrpSpPr/>
          <p:nvPr/>
        </p:nvGrpSpPr>
        <p:grpSpPr>
          <a:xfrm>
            <a:off x="-48107" y="1167825"/>
            <a:ext cx="4595623" cy="2750652"/>
            <a:chOff x="4835952" y="2252130"/>
            <a:chExt cx="4595623" cy="2750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27D86D-145F-4773-A663-7486202A0098}"/>
                </a:ext>
              </a:extLst>
            </p:cNvPr>
            <p:cNvSpPr txBox="1"/>
            <p:nvPr/>
          </p:nvSpPr>
          <p:spPr>
            <a:xfrm>
              <a:off x="5362113" y="2252130"/>
              <a:ext cx="3543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Timing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9323604-4B68-43BC-B3B8-43827F34017B}"/>
                </a:ext>
              </a:extLst>
            </p:cNvPr>
            <p:cNvGrpSpPr/>
            <p:nvPr/>
          </p:nvGrpSpPr>
          <p:grpSpPr>
            <a:xfrm>
              <a:off x="4835952" y="2484310"/>
              <a:ext cx="4595623" cy="2518472"/>
              <a:chOff x="4835952" y="2484310"/>
              <a:chExt cx="4595623" cy="2518472"/>
            </a:xfrm>
          </p:grpSpPr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CC1800BB-E15E-4B35-BF77-F14FBFC3C3E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20633614"/>
                  </p:ext>
                </p:extLst>
              </p:nvPr>
            </p:nvGraphicFramePr>
            <p:xfrm>
              <a:off x="4835952" y="2484310"/>
              <a:ext cx="4595623" cy="25184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E5A030-64E3-429B-970C-CD993388BB30}"/>
                  </a:ext>
                </a:extLst>
              </p:cNvPr>
              <p:cNvSpPr txBox="1"/>
              <p:nvPr/>
            </p:nvSpPr>
            <p:spPr>
              <a:xfrm>
                <a:off x="6722787" y="3378481"/>
                <a:ext cx="15140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bg1"/>
                    </a:solidFill>
                  </a:rPr>
                  <a:t>AS SOON AS FEASIBLE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EFC671-CEE7-4177-951A-2E9DFEF76673}"/>
                  </a:ext>
                </a:extLst>
              </p:cNvPr>
              <p:cNvSpPr txBox="1"/>
              <p:nvPr/>
            </p:nvSpPr>
            <p:spPr>
              <a:xfrm>
                <a:off x="5566292" y="2862467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NOW</a:t>
                </a:r>
              </a:p>
            </p:txBody>
          </p:sp>
        </p:grp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915422F-B533-4CEC-B82C-7465813EA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757651"/>
              </p:ext>
            </p:extLst>
          </p:nvPr>
        </p:nvGraphicFramePr>
        <p:xfrm>
          <a:off x="5271958" y="2919296"/>
          <a:ext cx="35433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79BBA08-2393-465A-92BE-160763429C5B}"/>
              </a:ext>
            </a:extLst>
          </p:cNvPr>
          <p:cNvSpPr txBox="1"/>
          <p:nvPr/>
        </p:nvSpPr>
        <p:spPr>
          <a:xfrm>
            <a:off x="3933525" y="3122685"/>
            <a:ext cx="151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AS MUCH AS IT TAKES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2ED499-8422-46FE-BC8D-8DC210B546FC}"/>
              </a:ext>
            </a:extLst>
          </p:cNvPr>
          <p:cNvSpPr txBox="1"/>
          <p:nvPr/>
        </p:nvSpPr>
        <p:spPr>
          <a:xfrm>
            <a:off x="3352741" y="3894314"/>
            <a:ext cx="211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BETWEEN $10,000 &amp; $50,000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3483BA-5593-43D4-82F2-E298CA88685C}"/>
              </a:ext>
            </a:extLst>
          </p:cNvPr>
          <p:cNvSpPr txBox="1"/>
          <p:nvPr/>
        </p:nvSpPr>
        <p:spPr>
          <a:xfrm>
            <a:off x="3337161" y="4776188"/>
            <a:ext cx="211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LESS THAN $10,000</a:t>
            </a:r>
          </a:p>
        </p:txBody>
      </p:sp>
    </p:spTree>
    <p:extLst>
      <p:ext uri="{BB962C8B-B14F-4D97-AF65-F5344CB8AC3E}">
        <p14:creationId xmlns:p14="http://schemas.microsoft.com/office/powerpoint/2010/main" val="8902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D194F7D-3E30-45CC-B9C3-CA91D9074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9" r="11569"/>
          <a:stretch/>
        </p:blipFill>
        <p:spPr>
          <a:xfrm>
            <a:off x="0" y="0"/>
            <a:ext cx="545420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5454203" cy="6858000"/>
          </a:xfrm>
          <a:prstGeom prst="rect">
            <a:avLst/>
          </a:prstGeom>
          <a:solidFill>
            <a:srgbClr val="005BBB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0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87505" y="457200"/>
            <a:ext cx="31242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>
                <a:solidFill>
                  <a:srgbClr val="0070C0"/>
                </a:solidFill>
                <a:latin typeface="+mj-lt"/>
              </a:rPr>
              <a:t>Hold on in-person options</a:t>
            </a:r>
          </a:p>
          <a:p>
            <a:pPr lvl="0"/>
            <a:r>
              <a:rPr lang="en-US" sz="2400" dirty="0">
                <a:solidFill>
                  <a:srgbClr val="0070C0"/>
                </a:solidFill>
                <a:latin typeface="+mj-lt"/>
              </a:rPr>
              <a:t>Record virtual Commission meetings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+mj-lt"/>
              </a:rPr>
              <a:t>Switch platforms (from Zoom to GoToMeeting)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+mj-lt"/>
              </a:rPr>
              <a:t>Live captioning service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+mj-lt"/>
              </a:rPr>
              <a:t>Livestream on our YouTube channel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Launch September 10</a:t>
            </a:r>
            <a:r>
              <a:rPr lang="en-US" sz="2400" baseline="30000" dirty="0">
                <a:solidFill>
                  <a:srgbClr val="0070C0"/>
                </a:solidFill>
              </a:rPr>
              <a:t>th</a:t>
            </a:r>
            <a:r>
              <a:rPr lang="en-US" sz="2400" dirty="0">
                <a:solidFill>
                  <a:srgbClr val="0070C0"/>
                </a:solidFill>
              </a:rPr>
              <a:t> (!?!?)</a:t>
            </a:r>
          </a:p>
          <a:p>
            <a:pPr lvl="1"/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E2C43-1829-48F6-8A3E-E05CE5E44353}"/>
              </a:ext>
            </a:extLst>
          </p:cNvPr>
          <p:cNvSpPr txBox="1"/>
          <p:nvPr/>
        </p:nvSpPr>
        <p:spPr>
          <a:xfrm>
            <a:off x="152400" y="2628900"/>
            <a:ext cx="2682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PLAN</a:t>
            </a:r>
          </a:p>
        </p:txBody>
      </p:sp>
    </p:spTree>
    <p:extLst>
      <p:ext uri="{BB962C8B-B14F-4D97-AF65-F5344CB8AC3E}">
        <p14:creationId xmlns:p14="http://schemas.microsoft.com/office/powerpoint/2010/main" val="13428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D6A5C55-D671-469C-BCA1-C0B6822A8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r="47494"/>
          <a:stretch/>
        </p:blipFill>
        <p:spPr>
          <a:xfrm>
            <a:off x="1" y="-152400"/>
            <a:ext cx="5454204" cy="708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5454203" cy="6934200"/>
          </a:xfrm>
          <a:prstGeom prst="rect">
            <a:avLst/>
          </a:prstGeom>
          <a:solidFill>
            <a:srgbClr val="005BBB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0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89464" y="381000"/>
            <a:ext cx="31242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>
                <a:solidFill>
                  <a:srgbClr val="0070C0"/>
                </a:solidFill>
                <a:latin typeface="+mj-lt"/>
              </a:rPr>
              <a:t>Process changes</a:t>
            </a:r>
          </a:p>
          <a:p>
            <a:pPr lvl="0"/>
            <a:r>
              <a:rPr lang="en-US" sz="2400" dirty="0">
                <a:solidFill>
                  <a:srgbClr val="0070C0"/>
                </a:solidFill>
                <a:latin typeface="+mj-lt"/>
              </a:rPr>
              <a:t>Security plan</a:t>
            </a:r>
          </a:p>
          <a:p>
            <a:pPr lvl="0"/>
            <a:r>
              <a:rPr lang="en-US" sz="2400" dirty="0">
                <a:solidFill>
                  <a:srgbClr val="0070C0"/>
                </a:solidFill>
              </a:rPr>
              <a:t>Testing plan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Both internal &amp; external testing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en-US" sz="2400" dirty="0">
                <a:solidFill>
                  <a:srgbClr val="0070C0"/>
                </a:solidFill>
                <a:latin typeface="+mj-lt"/>
              </a:rPr>
              <a:t>Live captioning service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+mj-lt"/>
              </a:rPr>
              <a:t>80% accuracy (don’t expect perfection)</a:t>
            </a:r>
          </a:p>
          <a:p>
            <a:pPr lvl="1"/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E2C43-1829-48F6-8A3E-E05CE5E44353}"/>
              </a:ext>
            </a:extLst>
          </p:cNvPr>
          <p:cNvSpPr txBox="1"/>
          <p:nvPr/>
        </p:nvSpPr>
        <p:spPr>
          <a:xfrm>
            <a:off x="243635" y="1600200"/>
            <a:ext cx="3569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SOME NOTES</a:t>
            </a:r>
          </a:p>
        </p:txBody>
      </p:sp>
    </p:spTree>
    <p:extLst>
      <p:ext uri="{BB962C8B-B14F-4D97-AF65-F5344CB8AC3E}">
        <p14:creationId xmlns:p14="http://schemas.microsoft.com/office/powerpoint/2010/main" val="388625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/>
          <a:stretch/>
        </p:blipFill>
        <p:spPr>
          <a:xfrm>
            <a:off x="0" y="-127001"/>
            <a:ext cx="9144000" cy="6997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3" y="6172200"/>
            <a:ext cx="2526788" cy="4356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76697" y="-164969"/>
            <a:ext cx="5067303" cy="7035537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0" y="219667"/>
            <a:ext cx="4660391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COMMISSION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61A7D-3D1F-4ACF-B556-A9D619D4360D}"/>
              </a:ext>
            </a:extLst>
          </p:cNvPr>
          <p:cNvSpPr txBox="1"/>
          <p:nvPr/>
        </p:nvSpPr>
        <p:spPr>
          <a:xfrm>
            <a:off x="4595956" y="2137230"/>
            <a:ext cx="3850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Recommendation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Options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F48404-42C0-489B-879B-C854FABB1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9128174" cy="6858000"/>
          </a:xfrm>
          <a:prstGeom prst="rect">
            <a:avLst/>
          </a:prstGeom>
          <a:blipFill>
            <a:blip r:embed="rId3"/>
            <a:srcRect/>
            <a:stretch>
              <a:fillRect l="-7274" t="-1" r="-17761" b="-6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644C7D-72BD-469E-A712-0DF8E99E56B8}"/>
              </a:ext>
            </a:extLst>
          </p:cNvPr>
          <p:cNvSpPr/>
          <p:nvPr/>
        </p:nvSpPr>
        <p:spPr>
          <a:xfrm>
            <a:off x="1" y="0"/>
            <a:ext cx="9128174" cy="6870568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37991" y="2884826"/>
            <a:ext cx="3657600" cy="925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Thoughts?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31802A-5EBC-4465-A4FD-1CE8EE5E1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0E7189B24448BD59F8CBC88873D6" ma:contentTypeVersion="10" ma:contentTypeDescription="Create a new document." ma:contentTypeScope="" ma:versionID="b851b638001e20f16ecee02fca89a740">
  <xsd:schema xmlns:xsd="http://www.w3.org/2001/XMLSchema" xmlns:xs="http://www.w3.org/2001/XMLSchema" xmlns:p="http://schemas.microsoft.com/office/2006/metadata/properties" xmlns:ns3="572da554-5ce2-4346-ac55-2c9e385fb65a" targetNamespace="http://schemas.microsoft.com/office/2006/metadata/properties" ma:root="true" ma:fieldsID="5f937f8920df0ed9289cecdecb72f122" ns3:_="">
    <xsd:import namespace="572da554-5ce2-4346-ac55-2c9e385fb6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da554-5ce2-4346-ac55-2c9e385fb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E0F43E-D91A-42BA-B101-18F60D0A5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A98ED-75A3-43CC-A22B-9969E7EC3476}">
  <ds:schemaRefs>
    <ds:schemaRef ds:uri="http://schemas.microsoft.com/office/infopath/2007/PartnerControls"/>
    <ds:schemaRef ds:uri="http://schemas.microsoft.com/office/2006/documentManagement/types"/>
    <ds:schemaRef ds:uri="572da554-5ce2-4346-ac55-2c9e385fb65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3EB0EC-EF80-441C-BD46-6C679BD60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da554-5ce2-4346-ac55-2c9e385fb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124</Words>
  <Application>Microsoft Office PowerPoint</Application>
  <PresentationFormat>On-screen Show (4:3)</PresentationFormat>
  <Paragraphs>49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Update on Recording Commission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Scholte</dc:creator>
  <cp:lastModifiedBy>Amanda Wegner</cp:lastModifiedBy>
  <cp:revision>36</cp:revision>
  <dcterms:created xsi:type="dcterms:W3CDTF">2018-02-08T16:40:18Z</dcterms:created>
  <dcterms:modified xsi:type="dcterms:W3CDTF">2020-08-24T20:55:12Z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0x0101002ED70E7189B24448BD59F8CBC88873D6</vt:lpwstr>
  </property>
</Properties>
</file>