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6" r:id="rId7"/>
    <p:sldId id="273" r:id="rId8"/>
    <p:sldId id="264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FD072-D1FE-42F3-A0E3-35DD2FC0CE10}" v="17" dt="2020-07-28T14:59:19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mall, front&#10;&#10;Description automatically generated">
            <a:extLst>
              <a:ext uri="{FF2B5EF4-FFF2-40B4-BE49-F238E27FC236}">
                <a16:creationId xmlns:a16="http://schemas.microsoft.com/office/drawing/2014/main" id="{231BF138-BDEC-422A-9E54-8CC42944C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3"/>
          <a:stretch/>
        </p:blipFill>
        <p:spPr>
          <a:xfrm>
            <a:off x="-20425" y="0"/>
            <a:ext cx="9164425" cy="6905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12192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52400" cy="1219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0050" y="0"/>
            <a:ext cx="8667750" cy="12192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Recording Commission Meetings</a:t>
            </a:r>
          </a:p>
        </p:txBody>
      </p:sp>
    </p:spTree>
    <p:extLst>
      <p:ext uri="{BB962C8B-B14F-4D97-AF65-F5344CB8AC3E}">
        <p14:creationId xmlns:p14="http://schemas.microsoft.com/office/powerpoint/2010/main" val="269598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600200"/>
            <a:ext cx="6858000" cy="3581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OUR AGENDA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Talking Tech: A brief education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Commissioner interests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2024" cy="68580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table, clock, sitting&#10;&#10;Description automatically generated">
            <a:extLst>
              <a:ext uri="{FF2B5EF4-FFF2-40B4-BE49-F238E27FC236}">
                <a16:creationId xmlns:a16="http://schemas.microsoft.com/office/drawing/2014/main" id="{17AA49DE-141F-4206-89DC-D90F4991E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26181"/>
          <a:stretch/>
        </p:blipFill>
        <p:spPr>
          <a:xfrm>
            <a:off x="1" y="0"/>
            <a:ext cx="91440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33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733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5BBB"/>
                </a:solidFill>
              </a:rPr>
              <a:t>Talking Tech</a:t>
            </a:r>
          </a:p>
        </p:txBody>
      </p:sp>
    </p:spTree>
    <p:extLst>
      <p:ext uri="{BB962C8B-B14F-4D97-AF65-F5344CB8AC3E}">
        <p14:creationId xmlns:p14="http://schemas.microsoft.com/office/powerpoint/2010/main" val="278782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gn, room&#10;&#10;Description automatically generated">
            <a:extLst>
              <a:ext uri="{FF2B5EF4-FFF2-40B4-BE49-F238E27FC236}">
                <a16:creationId xmlns:a16="http://schemas.microsoft.com/office/drawing/2014/main" id="{5C00B29D-0552-4378-87FD-808B0C7B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2599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33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733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5BBB"/>
                </a:solidFill>
              </a:rPr>
              <a:t>Interests</a:t>
            </a:r>
          </a:p>
        </p:txBody>
      </p:sp>
    </p:spTree>
    <p:extLst>
      <p:ext uri="{BB962C8B-B14F-4D97-AF65-F5344CB8AC3E}">
        <p14:creationId xmlns:p14="http://schemas.microsoft.com/office/powerpoint/2010/main" val="17736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626358-BF01-4DCD-B96F-1CF51A81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4643"/>
          <a:stretch/>
        </p:blipFill>
        <p:spPr>
          <a:xfrm>
            <a:off x="1" y="3928"/>
            <a:ext cx="9144000" cy="6979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381000"/>
            <a:ext cx="5334000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High-altitude questions or clarifications?</a:t>
            </a:r>
          </a:p>
        </p:txBody>
      </p:sp>
    </p:spTree>
    <p:extLst>
      <p:ext uri="{BB962C8B-B14F-4D97-AF65-F5344CB8AC3E}">
        <p14:creationId xmlns:p14="http://schemas.microsoft.com/office/powerpoint/2010/main" val="99687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5BBB"/>
                </a:solidFill>
              </a:rPr>
              <a:t>Commissioner interests</a:t>
            </a:r>
            <a:endParaRPr lang="en-US" sz="4000" dirty="0">
              <a:solidFill>
                <a:srgbClr val="005BB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4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8DB6CC-BEF5-4BDB-947F-AC13779F5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31613"/>
            <a:ext cx="6553200" cy="45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11756" r="7957" b="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5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685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74453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0E7189B24448BD59F8CBC88873D6" ma:contentTypeVersion="10" ma:contentTypeDescription="Create a new document." ma:contentTypeScope="" ma:versionID="b851b638001e20f16ecee02fca89a740">
  <xsd:schema xmlns:xsd="http://www.w3.org/2001/XMLSchema" xmlns:xs="http://www.w3.org/2001/XMLSchema" xmlns:p="http://schemas.microsoft.com/office/2006/metadata/properties" xmlns:ns3="572da554-5ce2-4346-ac55-2c9e385fb65a" targetNamespace="http://schemas.microsoft.com/office/2006/metadata/properties" ma:root="true" ma:fieldsID="5f937f8920df0ed9289cecdecb72f122" ns3:_="">
    <xsd:import namespace="572da554-5ce2-4346-ac55-2c9e385fb6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da554-5ce2-4346-ac55-2c9e385fb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7361CE-A212-41A9-8DC1-006C89A5A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da554-5ce2-4346-ac55-2c9e385fb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119E91-48B6-4C66-AE38-922FEC096FC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72da554-5ce2-4346-ac55-2c9e385fb65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CE10EA-C337-4027-81CE-021CDD12EB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26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Recording Commission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Scholte</dc:creator>
  <cp:lastModifiedBy>Janelle Werner</cp:lastModifiedBy>
  <cp:revision>17</cp:revision>
  <dcterms:created xsi:type="dcterms:W3CDTF">2018-02-08T16:40:18Z</dcterms:created>
  <dcterms:modified xsi:type="dcterms:W3CDTF">2020-07-30T14:35:28Z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0x0101002ED70E7189B24448BD59F8CBC88873D6</vt:lpwstr>
  </property>
</Properties>
</file>